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</p:sldMasterIdLst>
  <p:notesMasterIdLst>
    <p:notesMasterId r:id="rId20"/>
  </p:notesMasterIdLst>
  <p:sldIdLst>
    <p:sldId id="272" r:id="rId2"/>
    <p:sldId id="273" r:id="rId3"/>
    <p:sldId id="285" r:id="rId4"/>
    <p:sldId id="284" r:id="rId5"/>
    <p:sldId id="282" r:id="rId6"/>
    <p:sldId id="279" r:id="rId7"/>
    <p:sldId id="280" r:id="rId8"/>
    <p:sldId id="281" r:id="rId9"/>
    <p:sldId id="274" r:id="rId10"/>
    <p:sldId id="283" r:id="rId11"/>
    <p:sldId id="276" r:id="rId12"/>
    <p:sldId id="287" r:id="rId13"/>
    <p:sldId id="286" r:id="rId14"/>
    <p:sldId id="290" r:id="rId15"/>
    <p:sldId id="288" r:id="rId16"/>
    <p:sldId id="277" r:id="rId17"/>
    <p:sldId id="278" r:id="rId18"/>
    <p:sldId id="28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FFCC66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22" autoAdjust="0"/>
  </p:normalViewPr>
  <p:slideViewPr>
    <p:cSldViewPr snapToObjects="1"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1CD405-FACC-4780-895E-DB4919384B2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6D4ED0D0-F7C4-44BD-8C62-E8CCE1A502E4}">
      <dgm:prSet/>
      <dgm:spPr/>
      <dgm:t>
        <a:bodyPr/>
        <a:lstStyle/>
        <a:p>
          <a:pPr rtl="0"/>
          <a:r>
            <a:rPr lang="hu-HU" smtClean="0"/>
            <a:t>A XXI. század legnagyobb kihívása</a:t>
          </a:r>
          <a:endParaRPr lang="hu-HU"/>
        </a:p>
      </dgm:t>
    </dgm:pt>
    <dgm:pt modelId="{35E24306-F6CA-4E53-8F60-9496E09E91FA}" type="parTrans" cxnId="{9A666B56-17DE-424F-A933-42A16ED613B6}">
      <dgm:prSet/>
      <dgm:spPr/>
      <dgm:t>
        <a:bodyPr/>
        <a:lstStyle/>
        <a:p>
          <a:endParaRPr lang="hu-HU"/>
        </a:p>
      </dgm:t>
    </dgm:pt>
    <dgm:pt modelId="{D1119E66-A64A-49BC-B807-08D838ED689B}" type="sibTrans" cxnId="{9A666B56-17DE-424F-A933-42A16ED613B6}">
      <dgm:prSet/>
      <dgm:spPr/>
      <dgm:t>
        <a:bodyPr/>
        <a:lstStyle/>
        <a:p>
          <a:endParaRPr lang="hu-HU"/>
        </a:p>
      </dgm:t>
    </dgm:pt>
    <dgm:pt modelId="{1325D3C6-C4F9-4DFD-BFCE-A7F9CB15B420}">
      <dgm:prSet/>
      <dgm:spPr/>
      <dgm:t>
        <a:bodyPr/>
        <a:lstStyle/>
        <a:p>
          <a:pPr rtl="0"/>
          <a:r>
            <a:rPr lang="hu-HU" dirty="0" smtClean="0"/>
            <a:t>Minden egyes emberre és társadalmi rétegre hatással van</a:t>
          </a:r>
          <a:endParaRPr lang="hu-HU" dirty="0"/>
        </a:p>
      </dgm:t>
    </dgm:pt>
    <dgm:pt modelId="{5C7443F3-AC76-44C2-B57C-26AC2464DFA2}" type="parTrans" cxnId="{D7350BE5-4BE0-4655-BD6E-597C8B802125}">
      <dgm:prSet/>
      <dgm:spPr/>
      <dgm:t>
        <a:bodyPr/>
        <a:lstStyle/>
        <a:p>
          <a:endParaRPr lang="hu-HU"/>
        </a:p>
      </dgm:t>
    </dgm:pt>
    <dgm:pt modelId="{2D982FB4-D005-4A66-9AC2-475AA52FBA06}" type="sibTrans" cxnId="{D7350BE5-4BE0-4655-BD6E-597C8B802125}">
      <dgm:prSet/>
      <dgm:spPr/>
      <dgm:t>
        <a:bodyPr/>
        <a:lstStyle/>
        <a:p>
          <a:endParaRPr lang="hu-HU"/>
        </a:p>
      </dgm:t>
    </dgm:pt>
    <dgm:pt modelId="{8E294674-EEF5-4C0D-A9E7-B8750EA5D270}">
      <dgm:prSet/>
      <dgm:spPr>
        <a:ln>
          <a:solidFill>
            <a:srgbClr val="FF0000"/>
          </a:solidFill>
        </a:ln>
      </dgm:spPr>
      <dgm:t>
        <a:bodyPr/>
        <a:lstStyle/>
        <a:p>
          <a:pPr algn="ctr" rtl="0"/>
          <a:r>
            <a:rPr lang="hu-HU" dirty="0" smtClean="0"/>
            <a:t>Probléma megelőzése:</a:t>
          </a:r>
        </a:p>
        <a:p>
          <a:pPr algn="ctr" rtl="0"/>
          <a:r>
            <a:rPr lang="hu-HU" dirty="0" smtClean="0"/>
            <a:t> CO2-kibocsátás csökkentése</a:t>
          </a:r>
          <a:endParaRPr lang="hu-HU" dirty="0"/>
        </a:p>
      </dgm:t>
    </dgm:pt>
    <dgm:pt modelId="{48912C0E-A69D-4EA2-A80C-F4A97FB738A4}" type="parTrans" cxnId="{FD928333-3E22-4963-8452-36F5E3ABA0E2}">
      <dgm:prSet/>
      <dgm:spPr/>
      <dgm:t>
        <a:bodyPr/>
        <a:lstStyle/>
        <a:p>
          <a:endParaRPr lang="hu-HU"/>
        </a:p>
      </dgm:t>
    </dgm:pt>
    <dgm:pt modelId="{C8271482-0B3A-4824-93FA-E54CC63309BA}" type="sibTrans" cxnId="{FD928333-3E22-4963-8452-36F5E3ABA0E2}">
      <dgm:prSet/>
      <dgm:spPr/>
      <dgm:t>
        <a:bodyPr/>
        <a:lstStyle/>
        <a:p>
          <a:endParaRPr lang="hu-HU"/>
        </a:p>
      </dgm:t>
    </dgm:pt>
    <dgm:pt modelId="{CADE5C10-AF3D-4637-B42F-F40D3E733250}">
      <dgm:prSet/>
      <dgm:spPr>
        <a:ln>
          <a:solidFill>
            <a:srgbClr val="FF0000"/>
          </a:solidFill>
        </a:ln>
      </dgm:spPr>
      <dgm:t>
        <a:bodyPr/>
        <a:lstStyle/>
        <a:p>
          <a:pPr algn="ctr" rtl="0"/>
          <a:r>
            <a:rPr lang="hu-HU" dirty="0" smtClean="0"/>
            <a:t>Alkalmazkodás az elkerülhetetlen hatásokhoz</a:t>
          </a:r>
          <a:endParaRPr lang="hu-HU" dirty="0"/>
        </a:p>
      </dgm:t>
    </dgm:pt>
    <dgm:pt modelId="{595BADB8-3A9B-4E6B-B479-4C12BC5F2CD2}" type="parTrans" cxnId="{E18FE47C-2062-49BF-8535-C6C7367D84A1}">
      <dgm:prSet/>
      <dgm:spPr/>
      <dgm:t>
        <a:bodyPr/>
        <a:lstStyle/>
        <a:p>
          <a:endParaRPr lang="hu-HU"/>
        </a:p>
      </dgm:t>
    </dgm:pt>
    <dgm:pt modelId="{CE43F614-A8E0-4E46-A3FC-4E5503C06BED}" type="sibTrans" cxnId="{E18FE47C-2062-49BF-8535-C6C7367D84A1}">
      <dgm:prSet/>
      <dgm:spPr/>
      <dgm:t>
        <a:bodyPr/>
        <a:lstStyle/>
        <a:p>
          <a:endParaRPr lang="hu-HU"/>
        </a:p>
      </dgm:t>
    </dgm:pt>
    <dgm:pt modelId="{34E318EE-E36C-46E3-A636-EBEE469416D2}" type="pres">
      <dgm:prSet presAssocID="{AA1CD405-FACC-4780-895E-DB4919384B2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A50D2DD7-1B0B-4D6F-8EB6-6BB940C09A6F}" type="pres">
      <dgm:prSet presAssocID="{6D4ED0D0-F7C4-44BD-8C62-E8CCE1A502E4}" presName="parentText" presStyleLbl="node1" presStyleIdx="0" presStyleCnt="4" custScaleY="42377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F3429DA-E06A-4588-AFC4-F2B02A4A6F9A}" type="pres">
      <dgm:prSet presAssocID="{D1119E66-A64A-49BC-B807-08D838ED689B}" presName="spacer" presStyleCnt="0"/>
      <dgm:spPr/>
    </dgm:pt>
    <dgm:pt modelId="{9204D69A-1FEE-4B24-B7A4-4E68C30AD390}" type="pres">
      <dgm:prSet presAssocID="{1325D3C6-C4F9-4DFD-BFCE-A7F9CB15B420}" presName="parentText" presStyleLbl="node1" presStyleIdx="1" presStyleCnt="4" custScaleY="42309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28FFA1E-FEF5-473B-9E1B-8E5BF73A755B}" type="pres">
      <dgm:prSet presAssocID="{2D982FB4-D005-4A66-9AC2-475AA52FBA06}" presName="spacer" presStyleCnt="0"/>
      <dgm:spPr/>
    </dgm:pt>
    <dgm:pt modelId="{A733876A-E622-484F-BE22-ADA7C576BBB2}" type="pres">
      <dgm:prSet presAssocID="{8E294674-EEF5-4C0D-A9E7-B8750EA5D270}" presName="parentText" presStyleLbl="node1" presStyleIdx="2" presStyleCnt="4" custScaleX="38500" custScaleY="109678" custLinFactY="47494" custLinFactNeighborX="-2800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6AA8002-DAAD-42E4-BA6F-C58FEFC0C165}" type="pres">
      <dgm:prSet presAssocID="{C8271482-0B3A-4824-93FA-E54CC63309BA}" presName="spacer" presStyleCnt="0"/>
      <dgm:spPr/>
    </dgm:pt>
    <dgm:pt modelId="{B09EB514-67CE-440E-B642-7CAF1CF068BF}" type="pres">
      <dgm:prSet presAssocID="{CADE5C10-AF3D-4637-B42F-F40D3E733250}" presName="parentText" presStyleLbl="node1" presStyleIdx="3" presStyleCnt="4" custScaleX="38501" custScaleY="109295" custLinFactY="-55208" custLinFactNeighborX="2099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C0451C1B-7898-471E-9163-A0F5F8AF729C}" type="presOf" srcId="{8E294674-EEF5-4C0D-A9E7-B8750EA5D270}" destId="{A733876A-E622-484F-BE22-ADA7C576BBB2}" srcOrd="0" destOrd="0" presId="urn:microsoft.com/office/officeart/2005/8/layout/vList2"/>
    <dgm:cxn modelId="{BA475BB4-7296-4871-94A4-75AC169E7264}" type="presOf" srcId="{CADE5C10-AF3D-4637-B42F-F40D3E733250}" destId="{B09EB514-67CE-440E-B642-7CAF1CF068BF}" srcOrd="0" destOrd="0" presId="urn:microsoft.com/office/officeart/2005/8/layout/vList2"/>
    <dgm:cxn modelId="{D8A0C339-5A05-4EE0-8137-294E1F8E4564}" type="presOf" srcId="{6D4ED0D0-F7C4-44BD-8C62-E8CCE1A502E4}" destId="{A50D2DD7-1B0B-4D6F-8EB6-6BB940C09A6F}" srcOrd="0" destOrd="0" presId="urn:microsoft.com/office/officeart/2005/8/layout/vList2"/>
    <dgm:cxn modelId="{E18FE47C-2062-49BF-8535-C6C7367D84A1}" srcId="{AA1CD405-FACC-4780-895E-DB4919384B25}" destId="{CADE5C10-AF3D-4637-B42F-F40D3E733250}" srcOrd="3" destOrd="0" parTransId="{595BADB8-3A9B-4E6B-B479-4C12BC5F2CD2}" sibTransId="{CE43F614-A8E0-4E46-A3FC-4E5503C06BED}"/>
    <dgm:cxn modelId="{FD928333-3E22-4963-8452-36F5E3ABA0E2}" srcId="{AA1CD405-FACC-4780-895E-DB4919384B25}" destId="{8E294674-EEF5-4C0D-A9E7-B8750EA5D270}" srcOrd="2" destOrd="0" parTransId="{48912C0E-A69D-4EA2-A80C-F4A97FB738A4}" sibTransId="{C8271482-0B3A-4824-93FA-E54CC63309BA}"/>
    <dgm:cxn modelId="{9A666B56-17DE-424F-A933-42A16ED613B6}" srcId="{AA1CD405-FACC-4780-895E-DB4919384B25}" destId="{6D4ED0D0-F7C4-44BD-8C62-E8CCE1A502E4}" srcOrd="0" destOrd="0" parTransId="{35E24306-F6CA-4E53-8F60-9496E09E91FA}" sibTransId="{D1119E66-A64A-49BC-B807-08D838ED689B}"/>
    <dgm:cxn modelId="{8E0E0D77-E463-4DC6-A4FE-E5268E6B31AD}" type="presOf" srcId="{1325D3C6-C4F9-4DFD-BFCE-A7F9CB15B420}" destId="{9204D69A-1FEE-4B24-B7A4-4E68C30AD390}" srcOrd="0" destOrd="0" presId="urn:microsoft.com/office/officeart/2005/8/layout/vList2"/>
    <dgm:cxn modelId="{B66741FF-A568-40C2-96FC-EFDA3A584F50}" type="presOf" srcId="{AA1CD405-FACC-4780-895E-DB4919384B25}" destId="{34E318EE-E36C-46E3-A636-EBEE469416D2}" srcOrd="0" destOrd="0" presId="urn:microsoft.com/office/officeart/2005/8/layout/vList2"/>
    <dgm:cxn modelId="{D7350BE5-4BE0-4655-BD6E-597C8B802125}" srcId="{AA1CD405-FACC-4780-895E-DB4919384B25}" destId="{1325D3C6-C4F9-4DFD-BFCE-A7F9CB15B420}" srcOrd="1" destOrd="0" parTransId="{5C7443F3-AC76-44C2-B57C-26AC2464DFA2}" sibTransId="{2D982FB4-D005-4A66-9AC2-475AA52FBA06}"/>
    <dgm:cxn modelId="{1306B6F5-EF84-4A87-A5B6-C9AAEAE8E2D7}" type="presParOf" srcId="{34E318EE-E36C-46E3-A636-EBEE469416D2}" destId="{A50D2DD7-1B0B-4D6F-8EB6-6BB940C09A6F}" srcOrd="0" destOrd="0" presId="urn:microsoft.com/office/officeart/2005/8/layout/vList2"/>
    <dgm:cxn modelId="{BD48F482-ED54-4108-B5BA-A25524D0A9FD}" type="presParOf" srcId="{34E318EE-E36C-46E3-A636-EBEE469416D2}" destId="{DF3429DA-E06A-4588-AFC4-F2B02A4A6F9A}" srcOrd="1" destOrd="0" presId="urn:microsoft.com/office/officeart/2005/8/layout/vList2"/>
    <dgm:cxn modelId="{D5CCFF24-F06E-448E-B7B0-149BC082F020}" type="presParOf" srcId="{34E318EE-E36C-46E3-A636-EBEE469416D2}" destId="{9204D69A-1FEE-4B24-B7A4-4E68C30AD390}" srcOrd="2" destOrd="0" presId="urn:microsoft.com/office/officeart/2005/8/layout/vList2"/>
    <dgm:cxn modelId="{F81DFA80-30B1-4E28-A444-45F8C60408C5}" type="presParOf" srcId="{34E318EE-E36C-46E3-A636-EBEE469416D2}" destId="{628FFA1E-FEF5-473B-9E1B-8E5BF73A755B}" srcOrd="3" destOrd="0" presId="urn:microsoft.com/office/officeart/2005/8/layout/vList2"/>
    <dgm:cxn modelId="{4D889A75-2E64-4454-A93B-5F1BAB19E6BE}" type="presParOf" srcId="{34E318EE-E36C-46E3-A636-EBEE469416D2}" destId="{A733876A-E622-484F-BE22-ADA7C576BBB2}" srcOrd="4" destOrd="0" presId="urn:microsoft.com/office/officeart/2005/8/layout/vList2"/>
    <dgm:cxn modelId="{DD831FCF-8326-41CB-B1F9-0C5776115E38}" type="presParOf" srcId="{34E318EE-E36C-46E3-A636-EBEE469416D2}" destId="{F6AA8002-DAAD-42E4-BA6F-C58FEFC0C165}" srcOrd="5" destOrd="0" presId="urn:microsoft.com/office/officeart/2005/8/layout/vList2"/>
    <dgm:cxn modelId="{A0034C19-92CD-4398-84B6-7A1224BEEE36}" type="presParOf" srcId="{34E318EE-E36C-46E3-A636-EBEE469416D2}" destId="{B09EB514-67CE-440E-B642-7CAF1CF068B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6C9DE7-38B8-42B0-8895-4D603CFD17E2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4DA0EAD5-3914-4B62-84F8-916B5ED9B07B}">
      <dgm:prSet/>
      <dgm:spPr/>
      <dgm:t>
        <a:bodyPr/>
        <a:lstStyle/>
        <a:p>
          <a:pPr rtl="0"/>
          <a:r>
            <a:rPr lang="hu-HU" smtClean="0"/>
            <a:t>1,5 </a:t>
          </a:r>
          <a:r>
            <a:rPr lang="hu-HU" baseline="30000" smtClean="0"/>
            <a:t>o</a:t>
          </a:r>
          <a:r>
            <a:rPr lang="hu-HU" smtClean="0"/>
            <a:t>C – 2 </a:t>
          </a:r>
          <a:r>
            <a:rPr lang="hu-HU" baseline="30000" smtClean="0"/>
            <a:t>o</a:t>
          </a:r>
          <a:r>
            <a:rPr lang="hu-HU" smtClean="0"/>
            <a:t>C ??</a:t>
          </a:r>
          <a:endParaRPr lang="en-US"/>
        </a:p>
      </dgm:t>
    </dgm:pt>
    <dgm:pt modelId="{062C000C-FD69-4C1D-B49E-4DD463D3A89A}" type="parTrans" cxnId="{CA99D427-5B10-4765-9033-1CC2E3DEB9BC}">
      <dgm:prSet/>
      <dgm:spPr/>
      <dgm:t>
        <a:bodyPr/>
        <a:lstStyle/>
        <a:p>
          <a:endParaRPr lang="hu-HU"/>
        </a:p>
      </dgm:t>
    </dgm:pt>
    <dgm:pt modelId="{505FFD5B-39EC-439A-8759-6F8BA3815A05}" type="sibTrans" cxnId="{CA99D427-5B10-4765-9033-1CC2E3DEB9BC}">
      <dgm:prSet/>
      <dgm:spPr/>
      <dgm:t>
        <a:bodyPr/>
        <a:lstStyle/>
        <a:p>
          <a:endParaRPr lang="hu-HU"/>
        </a:p>
      </dgm:t>
    </dgm:pt>
    <dgm:pt modelId="{FCAFC74B-82DB-4650-88EA-B956DCDF566A}">
      <dgm:prSet/>
      <dgm:spPr/>
      <dgm:t>
        <a:bodyPr/>
        <a:lstStyle/>
        <a:p>
          <a:pPr rtl="0"/>
          <a:r>
            <a:rPr lang="hu-HU" dirty="0" smtClean="0"/>
            <a:t>Ökológiai katasztrófa </a:t>
          </a:r>
          <a:r>
            <a:rPr lang="hu-HU" dirty="0" smtClean="0"/>
            <a:t>felé száguld a világ</a:t>
          </a:r>
          <a:endParaRPr lang="en-US" dirty="0"/>
        </a:p>
      </dgm:t>
    </dgm:pt>
    <dgm:pt modelId="{FE4C560D-6ADC-4C99-B4DA-9D9F01710513}" type="parTrans" cxnId="{91387A56-7545-44E4-81B6-182873D998E8}">
      <dgm:prSet/>
      <dgm:spPr/>
      <dgm:t>
        <a:bodyPr/>
        <a:lstStyle/>
        <a:p>
          <a:endParaRPr lang="hu-HU"/>
        </a:p>
      </dgm:t>
    </dgm:pt>
    <dgm:pt modelId="{6472C4F9-E9C3-430C-A94B-FA9EFD787932}" type="sibTrans" cxnId="{91387A56-7545-44E4-81B6-182873D998E8}">
      <dgm:prSet/>
      <dgm:spPr/>
      <dgm:t>
        <a:bodyPr/>
        <a:lstStyle/>
        <a:p>
          <a:endParaRPr lang="hu-HU"/>
        </a:p>
      </dgm:t>
    </dgm:pt>
    <dgm:pt modelId="{1EA50376-A6A6-4CFE-8DBF-9D8CE5D9660B}" type="pres">
      <dgm:prSet presAssocID="{936C9DE7-38B8-42B0-8895-4D603CFD17E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u-HU"/>
        </a:p>
      </dgm:t>
    </dgm:pt>
    <dgm:pt modelId="{6382BBA4-8CEE-42B4-91B6-7735A7002147}" type="pres">
      <dgm:prSet presAssocID="{4DA0EAD5-3914-4B62-84F8-916B5ED9B07B}" presName="root" presStyleCnt="0"/>
      <dgm:spPr/>
    </dgm:pt>
    <dgm:pt modelId="{F860109F-6D22-49DA-98BE-AF7C87E35853}" type="pres">
      <dgm:prSet presAssocID="{4DA0EAD5-3914-4B62-84F8-916B5ED9B07B}" presName="rootComposite" presStyleCnt="0"/>
      <dgm:spPr/>
    </dgm:pt>
    <dgm:pt modelId="{5CB0B69C-7B91-43A1-B957-ED14AA2E21DE}" type="pres">
      <dgm:prSet presAssocID="{4DA0EAD5-3914-4B62-84F8-916B5ED9B07B}" presName="rootText" presStyleLbl="node1" presStyleIdx="0" presStyleCnt="2" custLinFactNeighborX="45547" custLinFactNeighborY="-79365"/>
      <dgm:spPr/>
      <dgm:t>
        <a:bodyPr/>
        <a:lstStyle/>
        <a:p>
          <a:endParaRPr lang="hu-HU"/>
        </a:p>
      </dgm:t>
    </dgm:pt>
    <dgm:pt modelId="{8DBE4F63-3528-4379-BC57-D023D2A9C575}" type="pres">
      <dgm:prSet presAssocID="{4DA0EAD5-3914-4B62-84F8-916B5ED9B07B}" presName="rootConnector" presStyleLbl="node1" presStyleIdx="0" presStyleCnt="2"/>
      <dgm:spPr/>
      <dgm:t>
        <a:bodyPr/>
        <a:lstStyle/>
        <a:p>
          <a:endParaRPr lang="hu-HU"/>
        </a:p>
      </dgm:t>
    </dgm:pt>
    <dgm:pt modelId="{51660967-D485-4081-97F8-2C51F3019387}" type="pres">
      <dgm:prSet presAssocID="{4DA0EAD5-3914-4B62-84F8-916B5ED9B07B}" presName="childShape" presStyleCnt="0"/>
      <dgm:spPr/>
    </dgm:pt>
    <dgm:pt modelId="{2CC201AD-2D0D-4E7B-A142-CDCAA2E444C3}" type="pres">
      <dgm:prSet presAssocID="{FCAFC74B-82DB-4650-88EA-B956DCDF566A}" presName="root" presStyleCnt="0"/>
      <dgm:spPr/>
    </dgm:pt>
    <dgm:pt modelId="{E0DCC4BC-2234-4073-9F22-1B4552F5F1DE}" type="pres">
      <dgm:prSet presAssocID="{FCAFC74B-82DB-4650-88EA-B956DCDF566A}" presName="rootComposite" presStyleCnt="0"/>
      <dgm:spPr/>
    </dgm:pt>
    <dgm:pt modelId="{82958CC3-F91A-4FB0-9680-D5452098EB2B}" type="pres">
      <dgm:prSet presAssocID="{FCAFC74B-82DB-4650-88EA-B956DCDF566A}" presName="rootText" presStyleLbl="node1" presStyleIdx="1" presStyleCnt="2" custLinFactX="-24824" custLinFactNeighborX="-100000" custLinFactNeighborY="81550"/>
      <dgm:spPr/>
      <dgm:t>
        <a:bodyPr/>
        <a:lstStyle/>
        <a:p>
          <a:endParaRPr lang="hu-HU"/>
        </a:p>
      </dgm:t>
    </dgm:pt>
    <dgm:pt modelId="{B98633B8-EFAA-461F-B517-11B4B9879AE3}" type="pres">
      <dgm:prSet presAssocID="{FCAFC74B-82DB-4650-88EA-B956DCDF566A}" presName="rootConnector" presStyleLbl="node1" presStyleIdx="1" presStyleCnt="2"/>
      <dgm:spPr/>
      <dgm:t>
        <a:bodyPr/>
        <a:lstStyle/>
        <a:p>
          <a:endParaRPr lang="hu-HU"/>
        </a:p>
      </dgm:t>
    </dgm:pt>
    <dgm:pt modelId="{CE07B048-D85B-46BD-BE93-97F64DCE8092}" type="pres">
      <dgm:prSet presAssocID="{FCAFC74B-82DB-4650-88EA-B956DCDF566A}" presName="childShape" presStyleCnt="0"/>
      <dgm:spPr/>
    </dgm:pt>
  </dgm:ptLst>
  <dgm:cxnLst>
    <dgm:cxn modelId="{36417D82-1944-4DAC-8244-09408A184F50}" type="presOf" srcId="{FCAFC74B-82DB-4650-88EA-B956DCDF566A}" destId="{B98633B8-EFAA-461F-B517-11B4B9879AE3}" srcOrd="1" destOrd="0" presId="urn:microsoft.com/office/officeart/2005/8/layout/hierarchy3"/>
    <dgm:cxn modelId="{12BC1CC0-8D8A-4E5B-B19C-CD4C9CBD071C}" type="presOf" srcId="{FCAFC74B-82DB-4650-88EA-B956DCDF566A}" destId="{82958CC3-F91A-4FB0-9680-D5452098EB2B}" srcOrd="0" destOrd="0" presId="urn:microsoft.com/office/officeart/2005/8/layout/hierarchy3"/>
    <dgm:cxn modelId="{91387A56-7545-44E4-81B6-182873D998E8}" srcId="{936C9DE7-38B8-42B0-8895-4D603CFD17E2}" destId="{FCAFC74B-82DB-4650-88EA-B956DCDF566A}" srcOrd="1" destOrd="0" parTransId="{FE4C560D-6ADC-4C99-B4DA-9D9F01710513}" sibTransId="{6472C4F9-E9C3-430C-A94B-FA9EFD787932}"/>
    <dgm:cxn modelId="{03D964F4-761D-4F52-B00B-E4D02F15E4EA}" type="presOf" srcId="{4DA0EAD5-3914-4B62-84F8-916B5ED9B07B}" destId="{5CB0B69C-7B91-43A1-B957-ED14AA2E21DE}" srcOrd="0" destOrd="0" presId="urn:microsoft.com/office/officeart/2005/8/layout/hierarchy3"/>
    <dgm:cxn modelId="{CA99D427-5B10-4765-9033-1CC2E3DEB9BC}" srcId="{936C9DE7-38B8-42B0-8895-4D603CFD17E2}" destId="{4DA0EAD5-3914-4B62-84F8-916B5ED9B07B}" srcOrd="0" destOrd="0" parTransId="{062C000C-FD69-4C1D-B49E-4DD463D3A89A}" sibTransId="{505FFD5B-39EC-439A-8759-6F8BA3815A05}"/>
    <dgm:cxn modelId="{68FBB911-4EAF-4E64-A242-4532641A50EC}" type="presOf" srcId="{936C9DE7-38B8-42B0-8895-4D603CFD17E2}" destId="{1EA50376-A6A6-4CFE-8DBF-9D8CE5D9660B}" srcOrd="0" destOrd="0" presId="urn:microsoft.com/office/officeart/2005/8/layout/hierarchy3"/>
    <dgm:cxn modelId="{B02AC4D3-89EC-4925-AA7A-509166EA17BC}" type="presOf" srcId="{4DA0EAD5-3914-4B62-84F8-916B5ED9B07B}" destId="{8DBE4F63-3528-4379-BC57-D023D2A9C575}" srcOrd="1" destOrd="0" presId="urn:microsoft.com/office/officeart/2005/8/layout/hierarchy3"/>
    <dgm:cxn modelId="{924F0DE1-4CB0-47A3-8DAB-DCBE82D419A5}" type="presParOf" srcId="{1EA50376-A6A6-4CFE-8DBF-9D8CE5D9660B}" destId="{6382BBA4-8CEE-42B4-91B6-7735A7002147}" srcOrd="0" destOrd="0" presId="urn:microsoft.com/office/officeart/2005/8/layout/hierarchy3"/>
    <dgm:cxn modelId="{FDDF3884-4375-42F3-94C8-884E6ABE4231}" type="presParOf" srcId="{6382BBA4-8CEE-42B4-91B6-7735A7002147}" destId="{F860109F-6D22-49DA-98BE-AF7C87E35853}" srcOrd="0" destOrd="0" presId="urn:microsoft.com/office/officeart/2005/8/layout/hierarchy3"/>
    <dgm:cxn modelId="{FA9D7930-514D-44F9-8CAE-9F7E4D9B0791}" type="presParOf" srcId="{F860109F-6D22-49DA-98BE-AF7C87E35853}" destId="{5CB0B69C-7B91-43A1-B957-ED14AA2E21DE}" srcOrd="0" destOrd="0" presId="urn:microsoft.com/office/officeart/2005/8/layout/hierarchy3"/>
    <dgm:cxn modelId="{9E9D553A-FF24-45A3-89FE-C9F81A151535}" type="presParOf" srcId="{F860109F-6D22-49DA-98BE-AF7C87E35853}" destId="{8DBE4F63-3528-4379-BC57-D023D2A9C575}" srcOrd="1" destOrd="0" presId="urn:microsoft.com/office/officeart/2005/8/layout/hierarchy3"/>
    <dgm:cxn modelId="{3CC0B181-2C98-48AF-9FF6-8DFE825C3050}" type="presParOf" srcId="{6382BBA4-8CEE-42B4-91B6-7735A7002147}" destId="{51660967-D485-4081-97F8-2C51F3019387}" srcOrd="1" destOrd="0" presId="urn:microsoft.com/office/officeart/2005/8/layout/hierarchy3"/>
    <dgm:cxn modelId="{D9E1866B-FEA5-4C22-B236-84B2DD0C128F}" type="presParOf" srcId="{1EA50376-A6A6-4CFE-8DBF-9D8CE5D9660B}" destId="{2CC201AD-2D0D-4E7B-A142-CDCAA2E444C3}" srcOrd="1" destOrd="0" presId="urn:microsoft.com/office/officeart/2005/8/layout/hierarchy3"/>
    <dgm:cxn modelId="{735056C8-D7AB-48E3-9100-1C2C12E732BB}" type="presParOf" srcId="{2CC201AD-2D0D-4E7B-A142-CDCAA2E444C3}" destId="{E0DCC4BC-2234-4073-9F22-1B4552F5F1DE}" srcOrd="0" destOrd="0" presId="urn:microsoft.com/office/officeart/2005/8/layout/hierarchy3"/>
    <dgm:cxn modelId="{D1FCD887-D044-4E3A-8460-56D7BA744CE1}" type="presParOf" srcId="{E0DCC4BC-2234-4073-9F22-1B4552F5F1DE}" destId="{82958CC3-F91A-4FB0-9680-D5452098EB2B}" srcOrd="0" destOrd="0" presId="urn:microsoft.com/office/officeart/2005/8/layout/hierarchy3"/>
    <dgm:cxn modelId="{552182D4-9F55-44A6-AAA5-6B09AB04F272}" type="presParOf" srcId="{E0DCC4BC-2234-4073-9F22-1B4552F5F1DE}" destId="{B98633B8-EFAA-461F-B517-11B4B9879AE3}" srcOrd="1" destOrd="0" presId="urn:microsoft.com/office/officeart/2005/8/layout/hierarchy3"/>
    <dgm:cxn modelId="{FA9A728A-5CED-4070-A176-546DFAD64EC7}" type="presParOf" srcId="{2CC201AD-2D0D-4E7B-A142-CDCAA2E444C3}" destId="{CE07B048-D85B-46BD-BE93-97F64DCE809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ECAE7E-6E6A-4E6D-8256-CBA200C0A86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85092864-F795-4D77-A803-32E45D354E18}">
      <dgm:prSet/>
      <dgm:spPr/>
      <dgm:t>
        <a:bodyPr/>
        <a:lstStyle/>
        <a:p>
          <a:pPr rtl="0"/>
          <a:r>
            <a:rPr lang="hu-HU" smtClean="0"/>
            <a:t>Klímavészhelyzet kihirdetése után milyen gyakorlati lépések lehetségesek?</a:t>
          </a:r>
          <a:endParaRPr lang="hu-HU"/>
        </a:p>
      </dgm:t>
    </dgm:pt>
    <dgm:pt modelId="{8D71D3C8-98CF-48CA-950D-78D7807CC653}" type="parTrans" cxnId="{15C58C6E-2CB3-4416-8134-56D8D297FDF1}">
      <dgm:prSet/>
      <dgm:spPr/>
      <dgm:t>
        <a:bodyPr/>
        <a:lstStyle/>
        <a:p>
          <a:endParaRPr lang="hu-HU"/>
        </a:p>
      </dgm:t>
    </dgm:pt>
    <dgm:pt modelId="{FA293BC1-AB09-454C-AA34-F125DE737298}" type="sibTrans" cxnId="{15C58C6E-2CB3-4416-8134-56D8D297FDF1}">
      <dgm:prSet/>
      <dgm:spPr/>
      <dgm:t>
        <a:bodyPr/>
        <a:lstStyle/>
        <a:p>
          <a:endParaRPr lang="hu-HU"/>
        </a:p>
      </dgm:t>
    </dgm:pt>
    <dgm:pt modelId="{9A765CBD-755F-495C-981C-C93E18ABECBA}">
      <dgm:prSet/>
      <dgm:spPr/>
      <dgm:t>
        <a:bodyPr/>
        <a:lstStyle/>
        <a:p>
          <a:pPr rtl="0"/>
          <a:r>
            <a:rPr lang="hu-HU" dirty="0" smtClean="0"/>
            <a:t>Stratégiaalkotás, Energia és </a:t>
          </a:r>
          <a:r>
            <a:rPr lang="hu-HU" dirty="0" smtClean="0"/>
            <a:t>Klíma Akcióterv </a:t>
          </a:r>
          <a:r>
            <a:rPr lang="hu-HU" dirty="0" smtClean="0"/>
            <a:t>elkészítése</a:t>
          </a:r>
          <a:endParaRPr lang="hu-HU" dirty="0"/>
        </a:p>
      </dgm:t>
    </dgm:pt>
    <dgm:pt modelId="{144D75C0-6B0F-4245-BAD1-30968C4055A6}" type="parTrans" cxnId="{DB2F5F40-2D82-4377-A365-267D36156E03}">
      <dgm:prSet/>
      <dgm:spPr/>
      <dgm:t>
        <a:bodyPr/>
        <a:lstStyle/>
        <a:p>
          <a:endParaRPr lang="hu-HU"/>
        </a:p>
      </dgm:t>
    </dgm:pt>
    <dgm:pt modelId="{5507540B-B25E-4392-84CD-DF741AE8B4F0}" type="sibTrans" cxnId="{DB2F5F40-2D82-4377-A365-267D36156E03}">
      <dgm:prSet/>
      <dgm:spPr/>
      <dgm:t>
        <a:bodyPr/>
        <a:lstStyle/>
        <a:p>
          <a:endParaRPr lang="hu-HU"/>
        </a:p>
      </dgm:t>
    </dgm:pt>
    <dgm:pt modelId="{FC28AB30-1692-4731-B6FA-3CBBE5B4CBD3}">
      <dgm:prSet/>
      <dgm:spPr/>
      <dgm:t>
        <a:bodyPr/>
        <a:lstStyle/>
        <a:p>
          <a:pPr rtl="0"/>
          <a:r>
            <a:rPr lang="hu-HU" dirty="0" smtClean="0"/>
            <a:t>Konkrét cselekvési terv kidolgozása és végrehajtása meghatározott akciók mentén:</a:t>
          </a:r>
          <a:endParaRPr lang="hu-HU" dirty="0"/>
        </a:p>
      </dgm:t>
    </dgm:pt>
    <dgm:pt modelId="{DB048BC5-BA7C-4947-B552-85C132993518}" type="parTrans" cxnId="{E2ED348C-0162-4676-8F97-F2837BED1515}">
      <dgm:prSet/>
      <dgm:spPr/>
      <dgm:t>
        <a:bodyPr/>
        <a:lstStyle/>
        <a:p>
          <a:endParaRPr lang="hu-HU"/>
        </a:p>
      </dgm:t>
    </dgm:pt>
    <dgm:pt modelId="{E3932645-ABBB-42D1-B83C-F0A34465E62A}" type="sibTrans" cxnId="{E2ED348C-0162-4676-8F97-F2837BED1515}">
      <dgm:prSet/>
      <dgm:spPr/>
      <dgm:t>
        <a:bodyPr/>
        <a:lstStyle/>
        <a:p>
          <a:endParaRPr lang="hu-HU"/>
        </a:p>
      </dgm:t>
    </dgm:pt>
    <dgm:pt modelId="{1745AA96-1EDE-46B6-8992-AA29DC64CD14}">
      <dgm:prSet/>
      <dgm:spPr/>
      <dgm:t>
        <a:bodyPr/>
        <a:lstStyle/>
        <a:p>
          <a:pPr rtl="0"/>
          <a:r>
            <a:rPr lang="hu-HU" b="1" i="1" dirty="0" smtClean="0"/>
            <a:t>pl. közlekedési szabályozás, modernizálás, </a:t>
          </a:r>
          <a:r>
            <a:rPr lang="hu-HU" b="1" i="1" dirty="0" err="1" smtClean="0"/>
            <a:t>épületfelújítások</a:t>
          </a:r>
          <a:r>
            <a:rPr lang="hu-HU" b="1" i="1" dirty="0" smtClean="0"/>
            <a:t>, megújuló energiás beruházások, képzés, szemléletformálás…</a:t>
          </a:r>
          <a:endParaRPr lang="hu-HU" b="1" i="1" dirty="0"/>
        </a:p>
      </dgm:t>
    </dgm:pt>
    <dgm:pt modelId="{DBF46138-80BB-468A-8FAB-4C7CA159162A}" type="parTrans" cxnId="{208D7DF1-82B6-45E9-914D-5B2FB663793F}">
      <dgm:prSet/>
      <dgm:spPr/>
      <dgm:t>
        <a:bodyPr/>
        <a:lstStyle/>
        <a:p>
          <a:endParaRPr lang="hu-HU"/>
        </a:p>
      </dgm:t>
    </dgm:pt>
    <dgm:pt modelId="{4C8CBBD7-98CD-4C56-B5D3-56B557F85FB5}" type="sibTrans" cxnId="{208D7DF1-82B6-45E9-914D-5B2FB663793F}">
      <dgm:prSet/>
      <dgm:spPr/>
      <dgm:t>
        <a:bodyPr/>
        <a:lstStyle/>
        <a:p>
          <a:endParaRPr lang="hu-HU"/>
        </a:p>
      </dgm:t>
    </dgm:pt>
    <dgm:pt modelId="{6D65C0C5-93C1-44D7-B004-BCED13B16761}" type="pres">
      <dgm:prSet presAssocID="{79ECAE7E-6E6A-4E6D-8256-CBA200C0A86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CFA07A2E-6DE4-4C65-9DFB-A25CAC2D80A2}" type="pres">
      <dgm:prSet presAssocID="{85092864-F795-4D77-A803-32E45D354E18}" presName="linNode" presStyleCnt="0"/>
      <dgm:spPr/>
    </dgm:pt>
    <dgm:pt modelId="{7842A0E3-6FE6-4822-AD14-5088A89B3358}" type="pres">
      <dgm:prSet presAssocID="{85092864-F795-4D77-A803-32E45D354E18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F104865-168F-4082-94FD-F385571C55AD}" type="pres">
      <dgm:prSet presAssocID="{85092864-F795-4D77-A803-32E45D354E18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E2ED348C-0162-4676-8F97-F2837BED1515}" srcId="{85092864-F795-4D77-A803-32E45D354E18}" destId="{FC28AB30-1692-4731-B6FA-3CBBE5B4CBD3}" srcOrd="1" destOrd="0" parTransId="{DB048BC5-BA7C-4947-B552-85C132993518}" sibTransId="{E3932645-ABBB-42D1-B83C-F0A34465E62A}"/>
    <dgm:cxn modelId="{5A3F03B5-0B53-4924-A0FE-191589D6E92C}" type="presOf" srcId="{79ECAE7E-6E6A-4E6D-8256-CBA200C0A862}" destId="{6D65C0C5-93C1-44D7-B004-BCED13B16761}" srcOrd="0" destOrd="0" presId="urn:microsoft.com/office/officeart/2005/8/layout/vList5"/>
    <dgm:cxn modelId="{6998D5A3-83E5-49B9-916A-C0754617BF0D}" type="presOf" srcId="{FC28AB30-1692-4731-B6FA-3CBBE5B4CBD3}" destId="{2F104865-168F-4082-94FD-F385571C55AD}" srcOrd="0" destOrd="1" presId="urn:microsoft.com/office/officeart/2005/8/layout/vList5"/>
    <dgm:cxn modelId="{DB2F5F40-2D82-4377-A365-267D36156E03}" srcId="{85092864-F795-4D77-A803-32E45D354E18}" destId="{9A765CBD-755F-495C-981C-C93E18ABECBA}" srcOrd="0" destOrd="0" parTransId="{144D75C0-6B0F-4245-BAD1-30968C4055A6}" sibTransId="{5507540B-B25E-4392-84CD-DF741AE8B4F0}"/>
    <dgm:cxn modelId="{208D7DF1-82B6-45E9-914D-5B2FB663793F}" srcId="{FC28AB30-1692-4731-B6FA-3CBBE5B4CBD3}" destId="{1745AA96-1EDE-46B6-8992-AA29DC64CD14}" srcOrd="0" destOrd="0" parTransId="{DBF46138-80BB-468A-8FAB-4C7CA159162A}" sibTransId="{4C8CBBD7-98CD-4C56-B5D3-56B557F85FB5}"/>
    <dgm:cxn modelId="{3FFBF3F9-058F-412F-B1FA-6B4D86BE0C05}" type="presOf" srcId="{1745AA96-1EDE-46B6-8992-AA29DC64CD14}" destId="{2F104865-168F-4082-94FD-F385571C55AD}" srcOrd="0" destOrd="2" presId="urn:microsoft.com/office/officeart/2005/8/layout/vList5"/>
    <dgm:cxn modelId="{395E1D4B-4985-4804-A0AB-E8B884691957}" type="presOf" srcId="{85092864-F795-4D77-A803-32E45D354E18}" destId="{7842A0E3-6FE6-4822-AD14-5088A89B3358}" srcOrd="0" destOrd="0" presId="urn:microsoft.com/office/officeart/2005/8/layout/vList5"/>
    <dgm:cxn modelId="{15C58C6E-2CB3-4416-8134-56D8D297FDF1}" srcId="{79ECAE7E-6E6A-4E6D-8256-CBA200C0A862}" destId="{85092864-F795-4D77-A803-32E45D354E18}" srcOrd="0" destOrd="0" parTransId="{8D71D3C8-98CF-48CA-950D-78D7807CC653}" sibTransId="{FA293BC1-AB09-454C-AA34-F125DE737298}"/>
    <dgm:cxn modelId="{7C4D360B-2AA6-4383-ADDD-E7BD75B247E0}" type="presOf" srcId="{9A765CBD-755F-495C-981C-C93E18ABECBA}" destId="{2F104865-168F-4082-94FD-F385571C55AD}" srcOrd="0" destOrd="0" presId="urn:microsoft.com/office/officeart/2005/8/layout/vList5"/>
    <dgm:cxn modelId="{AF8280B0-8C71-46A5-9A8A-81643CFC4A89}" type="presParOf" srcId="{6D65C0C5-93C1-44D7-B004-BCED13B16761}" destId="{CFA07A2E-6DE4-4C65-9DFB-A25CAC2D80A2}" srcOrd="0" destOrd="0" presId="urn:microsoft.com/office/officeart/2005/8/layout/vList5"/>
    <dgm:cxn modelId="{A9710CD5-C98E-47C5-98B9-965B59E2E6D4}" type="presParOf" srcId="{CFA07A2E-6DE4-4C65-9DFB-A25CAC2D80A2}" destId="{7842A0E3-6FE6-4822-AD14-5088A89B3358}" srcOrd="0" destOrd="0" presId="urn:microsoft.com/office/officeart/2005/8/layout/vList5"/>
    <dgm:cxn modelId="{6DEF8622-C95E-454B-B626-44B0873FF53A}" type="presParOf" srcId="{CFA07A2E-6DE4-4C65-9DFB-A25CAC2D80A2}" destId="{2F104865-168F-4082-94FD-F385571C55A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AAA580-A942-4B7E-8DC3-51C69C8C5C1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u-HU"/>
        </a:p>
      </dgm:t>
    </dgm:pt>
    <dgm:pt modelId="{7C2E9F97-5AE9-4D89-BA4E-0562B6A3583E}">
      <dgm:prSet/>
      <dgm:spPr/>
      <dgm:t>
        <a:bodyPr/>
        <a:lstStyle/>
        <a:p>
          <a:pPr rtl="0"/>
          <a:r>
            <a:rPr lang="hu-HU" dirty="0" smtClean="0"/>
            <a:t>Fenntartható Energia és Klíma Akcióterv (SECAP)</a:t>
          </a:r>
          <a:endParaRPr lang="hu-HU" dirty="0"/>
        </a:p>
      </dgm:t>
    </dgm:pt>
    <dgm:pt modelId="{13DD9C45-F311-4B2C-82AA-32B2F2449264}" type="parTrans" cxnId="{55DE4CA2-5F94-443A-B1C1-14EF3A4AB478}">
      <dgm:prSet/>
      <dgm:spPr/>
      <dgm:t>
        <a:bodyPr/>
        <a:lstStyle/>
        <a:p>
          <a:endParaRPr lang="hu-HU"/>
        </a:p>
      </dgm:t>
    </dgm:pt>
    <dgm:pt modelId="{89DFBD90-DE7A-43A2-85EF-E692558843ED}" type="sibTrans" cxnId="{55DE4CA2-5F94-443A-B1C1-14EF3A4AB478}">
      <dgm:prSet/>
      <dgm:spPr/>
      <dgm:t>
        <a:bodyPr/>
        <a:lstStyle/>
        <a:p>
          <a:endParaRPr lang="hu-HU"/>
        </a:p>
      </dgm:t>
    </dgm:pt>
    <dgm:pt modelId="{34C1B0EC-4F10-4C4C-84E4-9A0EEA947E61}">
      <dgm:prSet/>
      <dgm:spPr/>
      <dgm:t>
        <a:bodyPr/>
        <a:lstStyle/>
        <a:p>
          <a:pPr rtl="0"/>
          <a:r>
            <a:rPr lang="hu-HU" smtClean="0"/>
            <a:t>Covenant of Mayors</a:t>
          </a:r>
          <a:endParaRPr lang="hu-HU"/>
        </a:p>
      </dgm:t>
    </dgm:pt>
    <dgm:pt modelId="{7C5EE31B-9242-4D20-8155-553765C8408A}" type="parTrans" cxnId="{530ADF32-CAB5-432B-864A-E4CA46D839B4}">
      <dgm:prSet/>
      <dgm:spPr/>
      <dgm:t>
        <a:bodyPr/>
        <a:lstStyle/>
        <a:p>
          <a:endParaRPr lang="hu-HU"/>
        </a:p>
      </dgm:t>
    </dgm:pt>
    <dgm:pt modelId="{4F028DC0-9FB2-4DB8-AF33-6F3A6CF194A8}" type="sibTrans" cxnId="{530ADF32-CAB5-432B-864A-E4CA46D839B4}">
      <dgm:prSet/>
      <dgm:spPr/>
      <dgm:t>
        <a:bodyPr/>
        <a:lstStyle/>
        <a:p>
          <a:endParaRPr lang="hu-HU"/>
        </a:p>
      </dgm:t>
    </dgm:pt>
    <dgm:pt modelId="{42ADC7FA-88D3-4141-91F1-5FC3FF0671CD}">
      <dgm:prSet/>
      <dgm:spPr/>
      <dgm:t>
        <a:bodyPr/>
        <a:lstStyle/>
        <a:p>
          <a:pPr rtl="0"/>
          <a:r>
            <a:rPr lang="hu-HU" smtClean="0"/>
            <a:t>EU módszertan</a:t>
          </a:r>
          <a:endParaRPr lang="hu-HU"/>
        </a:p>
      </dgm:t>
    </dgm:pt>
    <dgm:pt modelId="{4F722525-E0FC-4842-A5EB-FD19784C011F}" type="parTrans" cxnId="{159DD5BA-44C7-4997-BEB6-ADA6462984FB}">
      <dgm:prSet/>
      <dgm:spPr/>
      <dgm:t>
        <a:bodyPr/>
        <a:lstStyle/>
        <a:p>
          <a:endParaRPr lang="hu-HU"/>
        </a:p>
      </dgm:t>
    </dgm:pt>
    <dgm:pt modelId="{ED65AFAC-757F-4C7B-9BE8-BA4DFB3AD3C4}" type="sibTrans" cxnId="{159DD5BA-44C7-4997-BEB6-ADA6462984FB}">
      <dgm:prSet/>
      <dgm:spPr/>
      <dgm:t>
        <a:bodyPr/>
        <a:lstStyle/>
        <a:p>
          <a:endParaRPr lang="hu-HU"/>
        </a:p>
      </dgm:t>
    </dgm:pt>
    <dgm:pt modelId="{A1E7321D-BC71-4AEA-946F-5F8AEE4A80E4}">
      <dgm:prSet/>
      <dgm:spPr/>
      <dgm:t>
        <a:bodyPr/>
        <a:lstStyle/>
        <a:p>
          <a:pPr rtl="0"/>
          <a:r>
            <a:rPr lang="hu-HU" dirty="0" smtClean="0"/>
            <a:t>2030</a:t>
          </a:r>
          <a:endParaRPr lang="hu-HU" dirty="0"/>
        </a:p>
      </dgm:t>
    </dgm:pt>
    <dgm:pt modelId="{74954E72-F159-4F40-AC4B-A3A657BDE566}" type="parTrans" cxnId="{4957541A-7576-40A7-9D39-9A0FE4F39795}">
      <dgm:prSet/>
      <dgm:spPr/>
      <dgm:t>
        <a:bodyPr/>
        <a:lstStyle/>
        <a:p>
          <a:endParaRPr lang="hu-HU"/>
        </a:p>
      </dgm:t>
    </dgm:pt>
    <dgm:pt modelId="{C9CF96F6-EDDB-4D35-A30E-A10891DCE810}" type="sibTrans" cxnId="{4957541A-7576-40A7-9D39-9A0FE4F39795}">
      <dgm:prSet/>
      <dgm:spPr/>
      <dgm:t>
        <a:bodyPr/>
        <a:lstStyle/>
        <a:p>
          <a:endParaRPr lang="hu-HU"/>
        </a:p>
      </dgm:t>
    </dgm:pt>
    <dgm:pt modelId="{C01641D8-593C-43BC-96F0-FF48FF992DDB}">
      <dgm:prSet/>
      <dgm:spPr/>
      <dgm:t>
        <a:bodyPr/>
        <a:lstStyle/>
        <a:p>
          <a:pPr rtl="0"/>
          <a:r>
            <a:rPr lang="hu-HU" smtClean="0"/>
            <a:t>Klímastratégia</a:t>
          </a:r>
          <a:endParaRPr lang="hu-HU"/>
        </a:p>
      </dgm:t>
    </dgm:pt>
    <dgm:pt modelId="{1001E264-0CB5-4C07-9437-86C7DE339838}" type="parTrans" cxnId="{913B03C4-8002-479A-9A51-27473E23651E}">
      <dgm:prSet/>
      <dgm:spPr/>
      <dgm:t>
        <a:bodyPr/>
        <a:lstStyle/>
        <a:p>
          <a:endParaRPr lang="hu-HU"/>
        </a:p>
      </dgm:t>
    </dgm:pt>
    <dgm:pt modelId="{C2583E86-12B1-4079-AFDF-4156FA6341D5}" type="sibTrans" cxnId="{913B03C4-8002-479A-9A51-27473E23651E}">
      <dgm:prSet/>
      <dgm:spPr/>
      <dgm:t>
        <a:bodyPr/>
        <a:lstStyle/>
        <a:p>
          <a:endParaRPr lang="hu-HU"/>
        </a:p>
      </dgm:t>
    </dgm:pt>
    <dgm:pt modelId="{90FE74F2-EEE2-4DCD-8674-5DDBE6980913}">
      <dgm:prSet/>
      <dgm:spPr/>
      <dgm:t>
        <a:bodyPr/>
        <a:lstStyle/>
        <a:p>
          <a:pPr rtl="0"/>
          <a:r>
            <a:rPr lang="hu-HU" smtClean="0"/>
            <a:t>Klímabarát Települések Szövetsége</a:t>
          </a:r>
          <a:endParaRPr lang="hu-HU"/>
        </a:p>
      </dgm:t>
    </dgm:pt>
    <dgm:pt modelId="{FFF7486E-52B7-45A1-A7B9-0D6FEFECEC99}" type="parTrans" cxnId="{F397A414-A542-43D5-B34C-AD3B437B5D6E}">
      <dgm:prSet/>
      <dgm:spPr/>
      <dgm:t>
        <a:bodyPr/>
        <a:lstStyle/>
        <a:p>
          <a:endParaRPr lang="hu-HU"/>
        </a:p>
      </dgm:t>
    </dgm:pt>
    <dgm:pt modelId="{034E4A9C-15B4-4A7A-B41D-C2E55EF79420}" type="sibTrans" cxnId="{F397A414-A542-43D5-B34C-AD3B437B5D6E}">
      <dgm:prSet/>
      <dgm:spPr/>
      <dgm:t>
        <a:bodyPr/>
        <a:lstStyle/>
        <a:p>
          <a:endParaRPr lang="hu-HU"/>
        </a:p>
      </dgm:t>
    </dgm:pt>
    <dgm:pt modelId="{EF7B14C2-FE5E-44E6-8AF5-8B3A3924C5EC}">
      <dgm:prSet/>
      <dgm:spPr/>
      <dgm:t>
        <a:bodyPr/>
        <a:lstStyle/>
        <a:p>
          <a:pPr rtl="0"/>
          <a:r>
            <a:rPr lang="hu-HU" smtClean="0"/>
            <a:t>magyar módszertan</a:t>
          </a:r>
          <a:endParaRPr lang="hu-HU"/>
        </a:p>
      </dgm:t>
    </dgm:pt>
    <dgm:pt modelId="{B0EF5FDE-B6A8-49FF-886E-3D1057D29752}" type="parTrans" cxnId="{873B3D8A-8566-4DD7-99FF-8DE937A55F73}">
      <dgm:prSet/>
      <dgm:spPr/>
      <dgm:t>
        <a:bodyPr/>
        <a:lstStyle/>
        <a:p>
          <a:endParaRPr lang="hu-HU"/>
        </a:p>
      </dgm:t>
    </dgm:pt>
    <dgm:pt modelId="{19FE2413-FBFE-4FF3-951D-565AA1C4A0CF}" type="sibTrans" cxnId="{873B3D8A-8566-4DD7-99FF-8DE937A55F73}">
      <dgm:prSet/>
      <dgm:spPr/>
      <dgm:t>
        <a:bodyPr/>
        <a:lstStyle/>
        <a:p>
          <a:endParaRPr lang="hu-HU"/>
        </a:p>
      </dgm:t>
    </dgm:pt>
    <dgm:pt modelId="{F4F30942-75C3-47C6-BF7C-AFD596516D20}">
      <dgm:prSet/>
      <dgm:spPr/>
      <dgm:t>
        <a:bodyPr/>
        <a:lstStyle/>
        <a:p>
          <a:pPr rtl="0"/>
          <a:r>
            <a:rPr lang="hu-HU" dirty="0" smtClean="0"/>
            <a:t>2030</a:t>
          </a:r>
          <a:endParaRPr lang="hu-HU" dirty="0"/>
        </a:p>
      </dgm:t>
    </dgm:pt>
    <dgm:pt modelId="{B4BE4A54-C8D5-4A27-AE3E-C2D49299EDE5}" type="parTrans" cxnId="{DA44A330-A4F4-4036-996C-29EAD29438FA}">
      <dgm:prSet/>
      <dgm:spPr/>
      <dgm:t>
        <a:bodyPr/>
        <a:lstStyle/>
        <a:p>
          <a:endParaRPr lang="hu-HU"/>
        </a:p>
      </dgm:t>
    </dgm:pt>
    <dgm:pt modelId="{087C705B-B671-4A2D-8111-06A369689E3A}" type="sibTrans" cxnId="{DA44A330-A4F4-4036-996C-29EAD29438FA}">
      <dgm:prSet/>
      <dgm:spPr/>
      <dgm:t>
        <a:bodyPr/>
        <a:lstStyle/>
        <a:p>
          <a:endParaRPr lang="hu-HU"/>
        </a:p>
      </dgm:t>
    </dgm:pt>
    <dgm:pt modelId="{AB5E78EB-A68C-42CE-9B28-0F3C74C330D8}" type="pres">
      <dgm:prSet presAssocID="{D6AAA580-A942-4B7E-8DC3-51C69C8C5C1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9B897641-F455-460C-B4DB-E1347A729ECD}" type="pres">
      <dgm:prSet presAssocID="{7C2E9F97-5AE9-4D89-BA4E-0562B6A3583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4A6F8A8-1A63-4582-B36F-24FFB3EF989D}" type="pres">
      <dgm:prSet presAssocID="{7C2E9F97-5AE9-4D89-BA4E-0562B6A3583E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83FA738-3323-4D89-9D02-DB0261CA95FD}" type="pres">
      <dgm:prSet presAssocID="{C01641D8-593C-43BC-96F0-FF48FF992DD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F371DA5-3011-4C3B-917B-5DFFCCD95C21}" type="pres">
      <dgm:prSet presAssocID="{C01641D8-593C-43BC-96F0-FF48FF992DDB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55DE4CA2-5F94-443A-B1C1-14EF3A4AB478}" srcId="{D6AAA580-A942-4B7E-8DC3-51C69C8C5C1C}" destId="{7C2E9F97-5AE9-4D89-BA4E-0562B6A3583E}" srcOrd="0" destOrd="0" parTransId="{13DD9C45-F311-4B2C-82AA-32B2F2449264}" sibTransId="{89DFBD90-DE7A-43A2-85EF-E692558843ED}"/>
    <dgm:cxn modelId="{16541C49-B8DB-4FB2-9CB2-29102C4CD46A}" type="presOf" srcId="{F4F30942-75C3-47C6-BF7C-AFD596516D20}" destId="{9F371DA5-3011-4C3B-917B-5DFFCCD95C21}" srcOrd="0" destOrd="2" presId="urn:microsoft.com/office/officeart/2005/8/layout/vList2"/>
    <dgm:cxn modelId="{159DD5BA-44C7-4997-BEB6-ADA6462984FB}" srcId="{7C2E9F97-5AE9-4D89-BA4E-0562B6A3583E}" destId="{42ADC7FA-88D3-4141-91F1-5FC3FF0671CD}" srcOrd="1" destOrd="0" parTransId="{4F722525-E0FC-4842-A5EB-FD19784C011F}" sibTransId="{ED65AFAC-757F-4C7B-9BE8-BA4DFB3AD3C4}"/>
    <dgm:cxn modelId="{F38E77C8-D0BF-4393-83D2-7AEF2E0CAABF}" type="presOf" srcId="{90FE74F2-EEE2-4DCD-8674-5DDBE6980913}" destId="{9F371DA5-3011-4C3B-917B-5DFFCCD95C21}" srcOrd="0" destOrd="0" presId="urn:microsoft.com/office/officeart/2005/8/layout/vList2"/>
    <dgm:cxn modelId="{4957541A-7576-40A7-9D39-9A0FE4F39795}" srcId="{7C2E9F97-5AE9-4D89-BA4E-0562B6A3583E}" destId="{A1E7321D-BC71-4AEA-946F-5F8AEE4A80E4}" srcOrd="2" destOrd="0" parTransId="{74954E72-F159-4F40-AC4B-A3A657BDE566}" sibTransId="{C9CF96F6-EDDB-4D35-A30E-A10891DCE810}"/>
    <dgm:cxn modelId="{530ADF32-CAB5-432B-864A-E4CA46D839B4}" srcId="{7C2E9F97-5AE9-4D89-BA4E-0562B6A3583E}" destId="{34C1B0EC-4F10-4C4C-84E4-9A0EEA947E61}" srcOrd="0" destOrd="0" parTransId="{7C5EE31B-9242-4D20-8155-553765C8408A}" sibTransId="{4F028DC0-9FB2-4DB8-AF33-6F3A6CF194A8}"/>
    <dgm:cxn modelId="{DA44A330-A4F4-4036-996C-29EAD29438FA}" srcId="{C01641D8-593C-43BC-96F0-FF48FF992DDB}" destId="{F4F30942-75C3-47C6-BF7C-AFD596516D20}" srcOrd="2" destOrd="0" parTransId="{B4BE4A54-C8D5-4A27-AE3E-C2D49299EDE5}" sibTransId="{087C705B-B671-4A2D-8111-06A369689E3A}"/>
    <dgm:cxn modelId="{4818D816-7518-463E-8EF5-CA6B5339AF06}" type="presOf" srcId="{34C1B0EC-4F10-4C4C-84E4-9A0EEA947E61}" destId="{C4A6F8A8-1A63-4582-B36F-24FFB3EF989D}" srcOrd="0" destOrd="0" presId="urn:microsoft.com/office/officeart/2005/8/layout/vList2"/>
    <dgm:cxn modelId="{B1F13D48-AE8D-4800-9FA9-21064BD6CDDB}" type="presOf" srcId="{42ADC7FA-88D3-4141-91F1-5FC3FF0671CD}" destId="{C4A6F8A8-1A63-4582-B36F-24FFB3EF989D}" srcOrd="0" destOrd="1" presId="urn:microsoft.com/office/officeart/2005/8/layout/vList2"/>
    <dgm:cxn modelId="{BFE2425D-5E85-44EC-B169-4F5F6230C6EB}" type="presOf" srcId="{A1E7321D-BC71-4AEA-946F-5F8AEE4A80E4}" destId="{C4A6F8A8-1A63-4582-B36F-24FFB3EF989D}" srcOrd="0" destOrd="2" presId="urn:microsoft.com/office/officeart/2005/8/layout/vList2"/>
    <dgm:cxn modelId="{96B853E1-CE64-431F-A16E-6A3B6F020A06}" type="presOf" srcId="{D6AAA580-A942-4B7E-8DC3-51C69C8C5C1C}" destId="{AB5E78EB-A68C-42CE-9B28-0F3C74C330D8}" srcOrd="0" destOrd="0" presId="urn:microsoft.com/office/officeart/2005/8/layout/vList2"/>
    <dgm:cxn modelId="{F397A414-A542-43D5-B34C-AD3B437B5D6E}" srcId="{C01641D8-593C-43BC-96F0-FF48FF992DDB}" destId="{90FE74F2-EEE2-4DCD-8674-5DDBE6980913}" srcOrd="0" destOrd="0" parTransId="{FFF7486E-52B7-45A1-A7B9-0D6FEFECEC99}" sibTransId="{034E4A9C-15B4-4A7A-B41D-C2E55EF79420}"/>
    <dgm:cxn modelId="{125AF5D9-1DBD-4F14-84DE-C18C5D569049}" type="presOf" srcId="{C01641D8-593C-43BC-96F0-FF48FF992DDB}" destId="{983FA738-3323-4D89-9D02-DB0261CA95FD}" srcOrd="0" destOrd="0" presId="urn:microsoft.com/office/officeart/2005/8/layout/vList2"/>
    <dgm:cxn modelId="{4784011E-0C61-4410-9A20-1FE8C5F84A29}" type="presOf" srcId="{EF7B14C2-FE5E-44E6-8AF5-8B3A3924C5EC}" destId="{9F371DA5-3011-4C3B-917B-5DFFCCD95C21}" srcOrd="0" destOrd="1" presId="urn:microsoft.com/office/officeart/2005/8/layout/vList2"/>
    <dgm:cxn modelId="{873B3D8A-8566-4DD7-99FF-8DE937A55F73}" srcId="{C01641D8-593C-43BC-96F0-FF48FF992DDB}" destId="{EF7B14C2-FE5E-44E6-8AF5-8B3A3924C5EC}" srcOrd="1" destOrd="0" parTransId="{B0EF5FDE-B6A8-49FF-886E-3D1057D29752}" sibTransId="{19FE2413-FBFE-4FF3-951D-565AA1C4A0CF}"/>
    <dgm:cxn modelId="{0B14A978-90BF-4F4A-BCB2-BE6441064AA6}" type="presOf" srcId="{7C2E9F97-5AE9-4D89-BA4E-0562B6A3583E}" destId="{9B897641-F455-460C-B4DB-E1347A729ECD}" srcOrd="0" destOrd="0" presId="urn:microsoft.com/office/officeart/2005/8/layout/vList2"/>
    <dgm:cxn modelId="{913B03C4-8002-479A-9A51-27473E23651E}" srcId="{D6AAA580-A942-4B7E-8DC3-51C69C8C5C1C}" destId="{C01641D8-593C-43BC-96F0-FF48FF992DDB}" srcOrd="1" destOrd="0" parTransId="{1001E264-0CB5-4C07-9437-86C7DE339838}" sibTransId="{C2583E86-12B1-4079-AFDF-4156FA6341D5}"/>
    <dgm:cxn modelId="{713E2E91-244D-40E6-9153-A5007F7F8FE2}" type="presParOf" srcId="{AB5E78EB-A68C-42CE-9B28-0F3C74C330D8}" destId="{9B897641-F455-460C-B4DB-E1347A729ECD}" srcOrd="0" destOrd="0" presId="urn:microsoft.com/office/officeart/2005/8/layout/vList2"/>
    <dgm:cxn modelId="{337DA57C-E495-4640-BD5F-9D1DD5C124B7}" type="presParOf" srcId="{AB5E78EB-A68C-42CE-9B28-0F3C74C330D8}" destId="{C4A6F8A8-1A63-4582-B36F-24FFB3EF989D}" srcOrd="1" destOrd="0" presId="urn:microsoft.com/office/officeart/2005/8/layout/vList2"/>
    <dgm:cxn modelId="{34A3E49B-BA5B-4EC5-B2AE-C4F6FF0E81C0}" type="presParOf" srcId="{AB5E78EB-A68C-42CE-9B28-0F3C74C330D8}" destId="{983FA738-3323-4D89-9D02-DB0261CA95FD}" srcOrd="2" destOrd="0" presId="urn:microsoft.com/office/officeart/2005/8/layout/vList2"/>
    <dgm:cxn modelId="{A73DA2DC-1FEC-433B-9589-1763F92D701C}" type="presParOf" srcId="{AB5E78EB-A68C-42CE-9B28-0F3C74C330D8}" destId="{9F371DA5-3011-4C3B-917B-5DFFCCD95C2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9540D6-806E-4CE6-B189-BEA04AE192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u-HU"/>
        </a:p>
      </dgm:t>
    </dgm:pt>
    <dgm:pt modelId="{7DC6AC31-6788-4947-BD94-1DDB32C941DC}">
      <dgm:prSet/>
      <dgm:spPr/>
      <dgm:t>
        <a:bodyPr/>
        <a:lstStyle/>
        <a:p>
          <a:pPr algn="ctr" rtl="0"/>
          <a:r>
            <a:rPr lang="hu-HU" dirty="0" smtClean="0"/>
            <a:t>A klímaváltozás ugyan globális folyamat a hatások kezelése mégis lokális feladat.</a:t>
          </a:r>
          <a:endParaRPr lang="hu-HU" dirty="0"/>
        </a:p>
      </dgm:t>
    </dgm:pt>
    <dgm:pt modelId="{D4C0DC25-50B3-4874-B695-BF9D73C318B9}" type="parTrans" cxnId="{2B83D3C0-328F-4595-AB78-F03DA6155949}">
      <dgm:prSet/>
      <dgm:spPr/>
      <dgm:t>
        <a:bodyPr/>
        <a:lstStyle/>
        <a:p>
          <a:endParaRPr lang="hu-HU"/>
        </a:p>
      </dgm:t>
    </dgm:pt>
    <dgm:pt modelId="{87CA7667-6118-4549-ADC0-CF250C10007D}" type="sibTrans" cxnId="{2B83D3C0-328F-4595-AB78-F03DA6155949}">
      <dgm:prSet/>
      <dgm:spPr/>
      <dgm:t>
        <a:bodyPr/>
        <a:lstStyle/>
        <a:p>
          <a:endParaRPr lang="hu-HU"/>
        </a:p>
      </dgm:t>
    </dgm:pt>
    <dgm:pt modelId="{2C94B177-F60C-4B14-A48B-6478BDF16BAF}">
      <dgm:prSet/>
      <dgm:spPr/>
      <dgm:t>
        <a:bodyPr/>
        <a:lstStyle/>
        <a:p>
          <a:pPr algn="ctr" rtl="0"/>
          <a:r>
            <a:rPr lang="hu-HU" dirty="0" smtClean="0"/>
            <a:t>Helyileg eltérő természeti adottságok, változatos társadalmi-gazdasági jellemzők</a:t>
          </a:r>
          <a:endParaRPr lang="hu-HU" dirty="0"/>
        </a:p>
      </dgm:t>
    </dgm:pt>
    <dgm:pt modelId="{1DA9CB63-E307-483C-B8B6-D1AD9BD70841}" type="parTrans" cxnId="{2B14DD57-BDC9-4CEB-91B6-BAA26416D84A}">
      <dgm:prSet/>
      <dgm:spPr/>
      <dgm:t>
        <a:bodyPr/>
        <a:lstStyle/>
        <a:p>
          <a:endParaRPr lang="hu-HU"/>
        </a:p>
      </dgm:t>
    </dgm:pt>
    <dgm:pt modelId="{A40B9167-F7C1-4C49-814F-9899476082C9}" type="sibTrans" cxnId="{2B14DD57-BDC9-4CEB-91B6-BAA26416D84A}">
      <dgm:prSet/>
      <dgm:spPr/>
      <dgm:t>
        <a:bodyPr/>
        <a:lstStyle/>
        <a:p>
          <a:endParaRPr lang="hu-HU"/>
        </a:p>
      </dgm:t>
    </dgm:pt>
    <dgm:pt modelId="{038688F4-AF5F-458F-AE09-3A405E0C520A}">
      <dgm:prSet/>
      <dgm:spPr/>
      <dgm:t>
        <a:bodyPr/>
        <a:lstStyle/>
        <a:p>
          <a:pPr algn="ctr" rtl="0"/>
          <a:r>
            <a:rPr lang="hu-HU" dirty="0" smtClean="0"/>
            <a:t>Az alkalmazkodást úgy kell megtervezni, hogy mindig a helyi viszonyokhoz illeszkedjen, integrálható legyen a helyi fejlesztési tevékenységekbe </a:t>
          </a:r>
          <a:endParaRPr lang="hu-HU" dirty="0"/>
        </a:p>
      </dgm:t>
    </dgm:pt>
    <dgm:pt modelId="{09045918-B589-4F9F-BAF8-4E18A21A2D04}" type="parTrans" cxnId="{C46C6125-7230-4B78-A231-436CFBA231D3}">
      <dgm:prSet/>
      <dgm:spPr/>
      <dgm:t>
        <a:bodyPr/>
        <a:lstStyle/>
        <a:p>
          <a:endParaRPr lang="hu-HU"/>
        </a:p>
      </dgm:t>
    </dgm:pt>
    <dgm:pt modelId="{360E5A2D-F82E-44D9-890D-A75C7BCF24EC}" type="sibTrans" cxnId="{C46C6125-7230-4B78-A231-436CFBA231D3}">
      <dgm:prSet/>
      <dgm:spPr/>
      <dgm:t>
        <a:bodyPr/>
        <a:lstStyle/>
        <a:p>
          <a:endParaRPr lang="hu-HU"/>
        </a:p>
      </dgm:t>
    </dgm:pt>
    <dgm:pt modelId="{B294D43E-9B69-4383-BF5A-F833A3B8EEF9}" type="pres">
      <dgm:prSet presAssocID="{B49540D6-806E-4CE6-B189-BEA04AE192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19BE44C5-6541-476E-9D96-F09BAC6F0916}" type="pres">
      <dgm:prSet presAssocID="{7DC6AC31-6788-4947-BD94-1DDB32C941D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4798E2D-3383-40F6-B14C-CDAF794E1351}" type="pres">
      <dgm:prSet presAssocID="{87CA7667-6118-4549-ADC0-CF250C10007D}" presName="spacer" presStyleCnt="0"/>
      <dgm:spPr/>
    </dgm:pt>
    <dgm:pt modelId="{56229E4F-5391-44BE-B469-86BE197FBE3E}" type="pres">
      <dgm:prSet presAssocID="{2C94B177-F60C-4B14-A48B-6478BDF16BA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BF99690-2D57-44F7-B495-70CF30CDE6F4}" type="pres">
      <dgm:prSet presAssocID="{A40B9167-F7C1-4C49-814F-9899476082C9}" presName="spacer" presStyleCnt="0"/>
      <dgm:spPr/>
    </dgm:pt>
    <dgm:pt modelId="{D226E5D7-9606-4216-882F-13F276008F83}" type="pres">
      <dgm:prSet presAssocID="{038688F4-AF5F-458F-AE09-3A405E0C520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F41B404A-171F-43E2-BE0E-8C7A610BF9D2}" type="presOf" srcId="{038688F4-AF5F-458F-AE09-3A405E0C520A}" destId="{D226E5D7-9606-4216-882F-13F276008F83}" srcOrd="0" destOrd="0" presId="urn:microsoft.com/office/officeart/2005/8/layout/vList2"/>
    <dgm:cxn modelId="{4D324864-18C5-4BB4-8EFB-A98655779918}" type="presOf" srcId="{7DC6AC31-6788-4947-BD94-1DDB32C941DC}" destId="{19BE44C5-6541-476E-9D96-F09BAC6F0916}" srcOrd="0" destOrd="0" presId="urn:microsoft.com/office/officeart/2005/8/layout/vList2"/>
    <dgm:cxn modelId="{0EECFA10-3F75-4CFC-97CD-EA155DDE7248}" type="presOf" srcId="{2C94B177-F60C-4B14-A48B-6478BDF16BAF}" destId="{56229E4F-5391-44BE-B469-86BE197FBE3E}" srcOrd="0" destOrd="0" presId="urn:microsoft.com/office/officeart/2005/8/layout/vList2"/>
    <dgm:cxn modelId="{363D57FE-C247-4820-9AD9-74B6CFA679ED}" type="presOf" srcId="{B49540D6-806E-4CE6-B189-BEA04AE192A7}" destId="{B294D43E-9B69-4383-BF5A-F833A3B8EEF9}" srcOrd="0" destOrd="0" presId="urn:microsoft.com/office/officeart/2005/8/layout/vList2"/>
    <dgm:cxn modelId="{2B14DD57-BDC9-4CEB-91B6-BAA26416D84A}" srcId="{B49540D6-806E-4CE6-B189-BEA04AE192A7}" destId="{2C94B177-F60C-4B14-A48B-6478BDF16BAF}" srcOrd="1" destOrd="0" parTransId="{1DA9CB63-E307-483C-B8B6-D1AD9BD70841}" sibTransId="{A40B9167-F7C1-4C49-814F-9899476082C9}"/>
    <dgm:cxn modelId="{2B83D3C0-328F-4595-AB78-F03DA6155949}" srcId="{B49540D6-806E-4CE6-B189-BEA04AE192A7}" destId="{7DC6AC31-6788-4947-BD94-1DDB32C941DC}" srcOrd="0" destOrd="0" parTransId="{D4C0DC25-50B3-4874-B695-BF9D73C318B9}" sibTransId="{87CA7667-6118-4549-ADC0-CF250C10007D}"/>
    <dgm:cxn modelId="{C46C6125-7230-4B78-A231-436CFBA231D3}" srcId="{B49540D6-806E-4CE6-B189-BEA04AE192A7}" destId="{038688F4-AF5F-458F-AE09-3A405E0C520A}" srcOrd="2" destOrd="0" parTransId="{09045918-B589-4F9F-BAF8-4E18A21A2D04}" sibTransId="{360E5A2D-F82E-44D9-890D-A75C7BCF24EC}"/>
    <dgm:cxn modelId="{BE75D69C-0943-4791-88A2-B1F53233C2BE}" type="presParOf" srcId="{B294D43E-9B69-4383-BF5A-F833A3B8EEF9}" destId="{19BE44C5-6541-476E-9D96-F09BAC6F0916}" srcOrd="0" destOrd="0" presId="urn:microsoft.com/office/officeart/2005/8/layout/vList2"/>
    <dgm:cxn modelId="{30E2C82A-F878-455F-B261-FD88BAA5B747}" type="presParOf" srcId="{B294D43E-9B69-4383-BF5A-F833A3B8EEF9}" destId="{A4798E2D-3383-40F6-B14C-CDAF794E1351}" srcOrd="1" destOrd="0" presId="urn:microsoft.com/office/officeart/2005/8/layout/vList2"/>
    <dgm:cxn modelId="{7C307D00-0844-40AB-84A0-E29A979E80F8}" type="presParOf" srcId="{B294D43E-9B69-4383-BF5A-F833A3B8EEF9}" destId="{56229E4F-5391-44BE-B469-86BE197FBE3E}" srcOrd="2" destOrd="0" presId="urn:microsoft.com/office/officeart/2005/8/layout/vList2"/>
    <dgm:cxn modelId="{9EE9BCA9-0164-43F8-B5DD-2BF420F77177}" type="presParOf" srcId="{B294D43E-9B69-4383-BF5A-F833A3B8EEF9}" destId="{DBF99690-2D57-44F7-B495-70CF30CDE6F4}" srcOrd="3" destOrd="0" presId="urn:microsoft.com/office/officeart/2005/8/layout/vList2"/>
    <dgm:cxn modelId="{BDB7DE45-2AD7-4CC7-8251-0468154348B3}" type="presParOf" srcId="{B294D43E-9B69-4383-BF5A-F833A3B8EEF9}" destId="{D226E5D7-9606-4216-882F-13F276008F8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3F2239D-BD52-4067-88D0-8A6BE139038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032BA43D-3B9D-4495-A707-C70BA346FDDE}">
      <dgm:prSet custT="1"/>
      <dgm:spPr/>
      <dgm:t>
        <a:bodyPr/>
        <a:lstStyle/>
        <a:p>
          <a:pPr rtl="0"/>
          <a:r>
            <a:rPr lang="hu-HU" sz="2200" dirty="0" smtClean="0"/>
            <a:t>Budapest: SEAP + klímastratégia</a:t>
          </a:r>
        </a:p>
        <a:p>
          <a:pPr rtl="0"/>
          <a:r>
            <a:rPr lang="hu-HU" sz="2000" dirty="0" smtClean="0"/>
            <a:t>(hasznos, de nem elégséges)</a:t>
          </a:r>
          <a:r>
            <a:rPr lang="hu-HU" sz="2000" dirty="0" smtClean="0"/>
            <a:t> </a:t>
          </a:r>
          <a:endParaRPr lang="en-US" sz="2000" dirty="0"/>
        </a:p>
      </dgm:t>
    </dgm:pt>
    <dgm:pt modelId="{7EC43AA4-790B-4C62-8177-230485FA0FD1}" type="parTrans" cxnId="{ECF694AC-D23A-40A9-B87E-59BA4FC2898D}">
      <dgm:prSet/>
      <dgm:spPr/>
      <dgm:t>
        <a:bodyPr/>
        <a:lstStyle/>
        <a:p>
          <a:endParaRPr lang="hu-HU"/>
        </a:p>
      </dgm:t>
    </dgm:pt>
    <dgm:pt modelId="{84A50ADC-5F79-4685-A3B0-4C6F273A26B0}" type="sibTrans" cxnId="{ECF694AC-D23A-40A9-B87E-59BA4FC2898D}">
      <dgm:prSet/>
      <dgm:spPr/>
      <dgm:t>
        <a:bodyPr/>
        <a:lstStyle/>
        <a:p>
          <a:endParaRPr lang="hu-HU"/>
        </a:p>
      </dgm:t>
    </dgm:pt>
    <dgm:pt modelId="{EA89A7B8-B788-42F7-83E5-4998779E4239}">
      <dgm:prSet/>
      <dgm:spPr/>
      <dgm:t>
        <a:bodyPr/>
        <a:lstStyle/>
        <a:p>
          <a:pPr rtl="0"/>
          <a:endParaRPr lang="en-US" dirty="0"/>
        </a:p>
      </dgm:t>
    </dgm:pt>
    <dgm:pt modelId="{FB2C6963-6D1E-42F9-9D17-21919A24E9FA}" type="parTrans" cxnId="{B7FCC048-01FB-4747-A754-A416252BD905}">
      <dgm:prSet/>
      <dgm:spPr/>
      <dgm:t>
        <a:bodyPr/>
        <a:lstStyle/>
        <a:p>
          <a:endParaRPr lang="hu-HU"/>
        </a:p>
      </dgm:t>
    </dgm:pt>
    <dgm:pt modelId="{CB9D257A-EA00-426E-A795-0DB5047FCC4C}" type="sibTrans" cxnId="{B7FCC048-01FB-4747-A754-A416252BD905}">
      <dgm:prSet/>
      <dgm:spPr/>
      <dgm:t>
        <a:bodyPr/>
        <a:lstStyle/>
        <a:p>
          <a:endParaRPr lang="hu-HU"/>
        </a:p>
      </dgm:t>
    </dgm:pt>
    <dgm:pt modelId="{2AF9B38F-2C28-41F7-BEFF-A25FAC58D5D8}">
      <dgm:prSet/>
      <dgm:spPr/>
      <dgm:t>
        <a:bodyPr/>
        <a:lstStyle/>
        <a:p>
          <a:pPr rtl="0"/>
          <a:r>
            <a:rPr lang="hu-HU" dirty="0" smtClean="0"/>
            <a:t>KEHOP 1.2.1- klímastratégia és szemléletformálás pályázata van Budapesten:</a:t>
          </a:r>
        </a:p>
        <a:p>
          <a:pPr rtl="0"/>
          <a:r>
            <a:rPr lang="hu-HU" dirty="0" smtClean="0"/>
            <a:t>III,IV,VIII,IX,X,XI,XIV,XVIII,XIX,XXI,XXII kerületnek (összesen 11 kerület)</a:t>
          </a:r>
          <a:endParaRPr lang="en-US" dirty="0"/>
        </a:p>
      </dgm:t>
    </dgm:pt>
    <dgm:pt modelId="{47D4CBDA-EC3A-43DB-A890-0C9BE7B2A0B7}" type="parTrans" cxnId="{AF888363-B034-4CEB-B035-9AA1425C6C05}">
      <dgm:prSet/>
      <dgm:spPr/>
      <dgm:t>
        <a:bodyPr/>
        <a:lstStyle/>
        <a:p>
          <a:endParaRPr lang="hu-HU"/>
        </a:p>
      </dgm:t>
    </dgm:pt>
    <dgm:pt modelId="{CAC2B22B-C373-4986-AA5A-F29B6DCEAC59}" type="sibTrans" cxnId="{AF888363-B034-4CEB-B035-9AA1425C6C05}">
      <dgm:prSet/>
      <dgm:spPr/>
      <dgm:t>
        <a:bodyPr/>
        <a:lstStyle/>
        <a:p>
          <a:endParaRPr lang="hu-HU"/>
        </a:p>
      </dgm:t>
    </dgm:pt>
    <dgm:pt modelId="{3B85E938-E916-44A3-A872-F02CA4C0B675}">
      <dgm:prSet/>
      <dgm:spPr/>
      <dgm:t>
        <a:bodyPr/>
        <a:lstStyle/>
        <a:p>
          <a:pPr rtl="0"/>
          <a:r>
            <a:rPr lang="hu-HU" dirty="0" smtClean="0"/>
            <a:t>SEAP: IV. kerület	</a:t>
          </a:r>
        </a:p>
        <a:p>
          <a:pPr rtl="0"/>
          <a:r>
            <a:rPr lang="hu-HU" dirty="0" smtClean="0"/>
            <a:t>SECAP: XII.,XIV.,XVIII.,XIX. kerület</a:t>
          </a:r>
          <a:endParaRPr lang="en-US" dirty="0"/>
        </a:p>
      </dgm:t>
    </dgm:pt>
    <dgm:pt modelId="{D75AE7D3-8F31-4DAF-A7AD-49BF6F5889AC}" type="parTrans" cxnId="{837F6FF0-CD1E-475B-B131-9AE97650B544}">
      <dgm:prSet/>
      <dgm:spPr/>
      <dgm:t>
        <a:bodyPr/>
        <a:lstStyle/>
        <a:p>
          <a:endParaRPr lang="hu-HU"/>
        </a:p>
      </dgm:t>
    </dgm:pt>
    <dgm:pt modelId="{3442CE26-06E3-4EAC-9F2C-33D53ED65CA7}" type="sibTrans" cxnId="{837F6FF0-CD1E-475B-B131-9AE97650B544}">
      <dgm:prSet/>
      <dgm:spPr/>
      <dgm:t>
        <a:bodyPr/>
        <a:lstStyle/>
        <a:p>
          <a:endParaRPr lang="hu-HU"/>
        </a:p>
      </dgm:t>
    </dgm:pt>
    <dgm:pt modelId="{FBAB1B37-CCF0-4E33-8ACF-E276AE67159B}" type="pres">
      <dgm:prSet presAssocID="{F3F2239D-BD52-4067-88D0-8A6BE139038A}" presName="linear" presStyleCnt="0">
        <dgm:presLayoutVars>
          <dgm:animLvl val="lvl"/>
          <dgm:resizeHandles val="exact"/>
        </dgm:presLayoutVars>
      </dgm:prSet>
      <dgm:spPr/>
    </dgm:pt>
    <dgm:pt modelId="{BB9BCD95-60C7-46B6-8110-AA236961A03A}" type="pres">
      <dgm:prSet presAssocID="{032BA43D-3B9D-4495-A707-C70BA346FDD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5DD18-919C-4C3B-831C-E007C488D5F3}" type="pres">
      <dgm:prSet presAssocID="{032BA43D-3B9D-4495-A707-C70BA346FDDE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9412557-E30F-47FD-A2C3-8654C169EF4B}" type="pres">
      <dgm:prSet presAssocID="{2AF9B38F-2C28-41F7-BEFF-A25FAC58D5D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15397DC-2A75-492D-BC30-E7380D13D00F}" type="pres">
      <dgm:prSet presAssocID="{CAC2B22B-C373-4986-AA5A-F29B6DCEAC59}" presName="spacer" presStyleCnt="0"/>
      <dgm:spPr/>
    </dgm:pt>
    <dgm:pt modelId="{F88CF724-70AC-4D03-A0BC-895B6AF72D40}" type="pres">
      <dgm:prSet presAssocID="{3B85E938-E916-44A3-A872-F02CA4C0B67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ECF694AC-D23A-40A9-B87E-59BA4FC2898D}" srcId="{F3F2239D-BD52-4067-88D0-8A6BE139038A}" destId="{032BA43D-3B9D-4495-A707-C70BA346FDDE}" srcOrd="0" destOrd="0" parTransId="{7EC43AA4-790B-4C62-8177-230485FA0FD1}" sibTransId="{84A50ADC-5F79-4685-A3B0-4C6F273A26B0}"/>
    <dgm:cxn modelId="{FBA666C9-EF12-408B-B1AF-72FFA5BDAF88}" type="presOf" srcId="{F3F2239D-BD52-4067-88D0-8A6BE139038A}" destId="{FBAB1B37-CCF0-4E33-8ACF-E276AE67159B}" srcOrd="0" destOrd="0" presId="urn:microsoft.com/office/officeart/2005/8/layout/vList2"/>
    <dgm:cxn modelId="{2C0FBDE8-8011-42F4-AC24-C245224EDF35}" type="presOf" srcId="{EA89A7B8-B788-42F7-83E5-4998779E4239}" destId="{F595DD18-919C-4C3B-831C-E007C488D5F3}" srcOrd="0" destOrd="0" presId="urn:microsoft.com/office/officeart/2005/8/layout/vList2"/>
    <dgm:cxn modelId="{0670908D-0E4C-4D6A-A2F6-C1A42E6EFA4F}" type="presOf" srcId="{3B85E938-E916-44A3-A872-F02CA4C0B675}" destId="{F88CF724-70AC-4D03-A0BC-895B6AF72D40}" srcOrd="0" destOrd="0" presId="urn:microsoft.com/office/officeart/2005/8/layout/vList2"/>
    <dgm:cxn modelId="{AF888363-B034-4CEB-B035-9AA1425C6C05}" srcId="{F3F2239D-BD52-4067-88D0-8A6BE139038A}" destId="{2AF9B38F-2C28-41F7-BEFF-A25FAC58D5D8}" srcOrd="1" destOrd="0" parTransId="{47D4CBDA-EC3A-43DB-A890-0C9BE7B2A0B7}" sibTransId="{CAC2B22B-C373-4986-AA5A-F29B6DCEAC59}"/>
    <dgm:cxn modelId="{0464918C-01B5-4A06-83AF-2048F5561ACA}" type="presOf" srcId="{032BA43D-3B9D-4495-A707-C70BA346FDDE}" destId="{BB9BCD95-60C7-46B6-8110-AA236961A03A}" srcOrd="0" destOrd="0" presId="urn:microsoft.com/office/officeart/2005/8/layout/vList2"/>
    <dgm:cxn modelId="{B7FCC048-01FB-4747-A754-A416252BD905}" srcId="{032BA43D-3B9D-4495-A707-C70BA346FDDE}" destId="{EA89A7B8-B788-42F7-83E5-4998779E4239}" srcOrd="0" destOrd="0" parTransId="{FB2C6963-6D1E-42F9-9D17-21919A24E9FA}" sibTransId="{CB9D257A-EA00-426E-A795-0DB5047FCC4C}"/>
    <dgm:cxn modelId="{1E4A9A55-98A1-44FE-8378-AEADCE440A79}" type="presOf" srcId="{2AF9B38F-2C28-41F7-BEFF-A25FAC58D5D8}" destId="{39412557-E30F-47FD-A2C3-8654C169EF4B}" srcOrd="0" destOrd="0" presId="urn:microsoft.com/office/officeart/2005/8/layout/vList2"/>
    <dgm:cxn modelId="{837F6FF0-CD1E-475B-B131-9AE97650B544}" srcId="{F3F2239D-BD52-4067-88D0-8A6BE139038A}" destId="{3B85E938-E916-44A3-A872-F02CA4C0B675}" srcOrd="2" destOrd="0" parTransId="{D75AE7D3-8F31-4DAF-A7AD-49BF6F5889AC}" sibTransId="{3442CE26-06E3-4EAC-9F2C-33D53ED65CA7}"/>
    <dgm:cxn modelId="{DA97300A-4043-4E8C-BFFD-7F1887CE6541}" type="presParOf" srcId="{FBAB1B37-CCF0-4E33-8ACF-E276AE67159B}" destId="{BB9BCD95-60C7-46B6-8110-AA236961A03A}" srcOrd="0" destOrd="0" presId="urn:microsoft.com/office/officeart/2005/8/layout/vList2"/>
    <dgm:cxn modelId="{6C3215EB-3A78-4F3F-B93C-A13A80E13848}" type="presParOf" srcId="{FBAB1B37-CCF0-4E33-8ACF-E276AE67159B}" destId="{F595DD18-919C-4C3B-831C-E007C488D5F3}" srcOrd="1" destOrd="0" presId="urn:microsoft.com/office/officeart/2005/8/layout/vList2"/>
    <dgm:cxn modelId="{C9A40DD3-991C-4C42-A7DD-DC2B10012964}" type="presParOf" srcId="{FBAB1B37-CCF0-4E33-8ACF-E276AE67159B}" destId="{39412557-E30F-47FD-A2C3-8654C169EF4B}" srcOrd="2" destOrd="0" presId="urn:microsoft.com/office/officeart/2005/8/layout/vList2"/>
    <dgm:cxn modelId="{84A43E59-3FD4-4303-8211-6E3FCA9437A0}" type="presParOf" srcId="{FBAB1B37-CCF0-4E33-8ACF-E276AE67159B}" destId="{415397DC-2A75-492D-BC30-E7380D13D00F}" srcOrd="3" destOrd="0" presId="urn:microsoft.com/office/officeart/2005/8/layout/vList2"/>
    <dgm:cxn modelId="{35A34C99-84DA-499E-8B5F-04B2A1A46FF3}" type="presParOf" srcId="{FBAB1B37-CCF0-4E33-8ACF-E276AE67159B}" destId="{F88CF724-70AC-4D03-A0BC-895B6AF72D4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92FA8B-5277-4149-BE63-94815B364ED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771142BE-BD7C-45E6-B999-69CD73D78368}">
      <dgm:prSet/>
      <dgm:spPr/>
      <dgm:t>
        <a:bodyPr/>
        <a:lstStyle/>
        <a:p>
          <a:pPr rtl="0"/>
          <a:r>
            <a:rPr lang="hu-HU" dirty="0" smtClean="0"/>
            <a:t>A Fenntartható Energia Akcióterv beavatkozási területei</a:t>
          </a:r>
          <a:endParaRPr lang="en-US" dirty="0"/>
        </a:p>
      </dgm:t>
    </dgm:pt>
    <dgm:pt modelId="{C4C147D6-B79A-470E-97EF-20C94952F897}" type="parTrans" cxnId="{78BDA0DE-D21B-4C81-9D1A-1F02A9F8E29A}">
      <dgm:prSet/>
      <dgm:spPr/>
      <dgm:t>
        <a:bodyPr/>
        <a:lstStyle/>
        <a:p>
          <a:endParaRPr lang="hu-HU"/>
        </a:p>
      </dgm:t>
    </dgm:pt>
    <dgm:pt modelId="{A84752AA-B497-4C62-BF83-309D4A6901E1}" type="sibTrans" cxnId="{78BDA0DE-D21B-4C81-9D1A-1F02A9F8E29A}">
      <dgm:prSet/>
      <dgm:spPr/>
      <dgm:t>
        <a:bodyPr/>
        <a:lstStyle/>
        <a:p>
          <a:endParaRPr lang="hu-HU"/>
        </a:p>
      </dgm:t>
    </dgm:pt>
    <dgm:pt modelId="{3D1C674A-0583-4A0D-979A-F47B808BB829}">
      <dgm:prSet/>
      <dgm:spPr/>
      <dgm:t>
        <a:bodyPr/>
        <a:lstStyle/>
        <a:p>
          <a:pPr rtl="0"/>
          <a:r>
            <a:rPr lang="hu-HU" smtClean="0"/>
            <a:t>Önkormányzati épületek</a:t>
          </a:r>
          <a:endParaRPr lang="en-US"/>
        </a:p>
      </dgm:t>
    </dgm:pt>
    <dgm:pt modelId="{CF959625-6B2B-4A2C-8BE4-A5B91F9A5FFF}" type="parTrans" cxnId="{93AA483D-DE71-4AB2-A7E2-75594061F842}">
      <dgm:prSet/>
      <dgm:spPr/>
      <dgm:t>
        <a:bodyPr/>
        <a:lstStyle/>
        <a:p>
          <a:endParaRPr lang="hu-HU"/>
        </a:p>
      </dgm:t>
    </dgm:pt>
    <dgm:pt modelId="{AF1149F9-7578-46A6-95FA-C76C5CAB384E}" type="sibTrans" cxnId="{93AA483D-DE71-4AB2-A7E2-75594061F842}">
      <dgm:prSet/>
      <dgm:spPr/>
      <dgm:t>
        <a:bodyPr/>
        <a:lstStyle/>
        <a:p>
          <a:endParaRPr lang="hu-HU"/>
        </a:p>
      </dgm:t>
    </dgm:pt>
    <dgm:pt modelId="{74576B92-268C-4950-BE93-0B8A5EF452AD}">
      <dgm:prSet/>
      <dgm:spPr/>
      <dgm:t>
        <a:bodyPr/>
        <a:lstStyle/>
        <a:p>
          <a:pPr rtl="0"/>
          <a:r>
            <a:rPr lang="hu-HU" smtClean="0"/>
            <a:t>Közlekedés</a:t>
          </a:r>
          <a:endParaRPr lang="en-US"/>
        </a:p>
      </dgm:t>
    </dgm:pt>
    <dgm:pt modelId="{EB926ADD-49D7-42B7-876E-3867F916FEBE}" type="parTrans" cxnId="{0081E0B4-6F9E-4A4F-8796-6771107C1FBA}">
      <dgm:prSet/>
      <dgm:spPr/>
      <dgm:t>
        <a:bodyPr/>
        <a:lstStyle/>
        <a:p>
          <a:endParaRPr lang="hu-HU"/>
        </a:p>
      </dgm:t>
    </dgm:pt>
    <dgm:pt modelId="{582BA28C-C171-4DF2-A353-4015DF95B6EC}" type="sibTrans" cxnId="{0081E0B4-6F9E-4A4F-8796-6771107C1FBA}">
      <dgm:prSet/>
      <dgm:spPr/>
      <dgm:t>
        <a:bodyPr/>
        <a:lstStyle/>
        <a:p>
          <a:endParaRPr lang="hu-HU"/>
        </a:p>
      </dgm:t>
    </dgm:pt>
    <dgm:pt modelId="{96B63451-2440-450D-A9D3-2932BC9BDA72}">
      <dgm:prSet/>
      <dgm:spPr/>
      <dgm:t>
        <a:bodyPr/>
        <a:lstStyle/>
        <a:p>
          <a:pPr rtl="0"/>
          <a:r>
            <a:rPr lang="hu-HU" smtClean="0"/>
            <a:t>Lakossági épületek</a:t>
          </a:r>
          <a:endParaRPr lang="en-US"/>
        </a:p>
      </dgm:t>
    </dgm:pt>
    <dgm:pt modelId="{3EDC73D2-F44E-45A4-835F-F3BD6E21D13D}" type="parTrans" cxnId="{0A439413-5B85-491F-A06F-AC09DA68529F}">
      <dgm:prSet/>
      <dgm:spPr/>
      <dgm:t>
        <a:bodyPr/>
        <a:lstStyle/>
        <a:p>
          <a:endParaRPr lang="hu-HU"/>
        </a:p>
      </dgm:t>
    </dgm:pt>
    <dgm:pt modelId="{D985EBAF-EF0E-4E41-82A5-017F4AD3F7B3}" type="sibTrans" cxnId="{0A439413-5B85-491F-A06F-AC09DA68529F}">
      <dgm:prSet/>
      <dgm:spPr/>
      <dgm:t>
        <a:bodyPr/>
        <a:lstStyle/>
        <a:p>
          <a:endParaRPr lang="hu-HU"/>
        </a:p>
      </dgm:t>
    </dgm:pt>
    <dgm:pt modelId="{A522C85B-FCC8-4C78-A1D5-819B9AF63477}">
      <dgm:prSet/>
      <dgm:spPr/>
      <dgm:t>
        <a:bodyPr/>
        <a:lstStyle/>
        <a:p>
          <a:pPr rtl="0"/>
          <a:r>
            <a:rPr lang="hu-HU" smtClean="0"/>
            <a:t>Szolgáltató szektor</a:t>
          </a:r>
          <a:endParaRPr lang="en-US"/>
        </a:p>
      </dgm:t>
    </dgm:pt>
    <dgm:pt modelId="{6260B73D-B3EF-4CCC-B98D-1CD2BFCFF061}" type="parTrans" cxnId="{954986D8-36D6-423F-A781-B65B3524C126}">
      <dgm:prSet/>
      <dgm:spPr/>
      <dgm:t>
        <a:bodyPr/>
        <a:lstStyle/>
        <a:p>
          <a:endParaRPr lang="hu-HU"/>
        </a:p>
      </dgm:t>
    </dgm:pt>
    <dgm:pt modelId="{FFF685C4-0603-43BB-AF9B-5051146D0D7B}" type="sibTrans" cxnId="{954986D8-36D6-423F-A781-B65B3524C126}">
      <dgm:prSet/>
      <dgm:spPr/>
      <dgm:t>
        <a:bodyPr/>
        <a:lstStyle/>
        <a:p>
          <a:endParaRPr lang="hu-HU"/>
        </a:p>
      </dgm:t>
    </dgm:pt>
    <dgm:pt modelId="{5941B739-834F-442D-BB13-30BE18A7B1B4}">
      <dgm:prSet/>
      <dgm:spPr/>
      <dgm:t>
        <a:bodyPr/>
        <a:lstStyle/>
        <a:p>
          <a:pPr rtl="0"/>
          <a:r>
            <a:rPr lang="hu-HU" smtClean="0"/>
            <a:t>Ipari szektor</a:t>
          </a:r>
          <a:endParaRPr lang="en-US"/>
        </a:p>
      </dgm:t>
    </dgm:pt>
    <dgm:pt modelId="{7BF0061C-B600-46BE-81F1-3F3AAFA7C4A9}" type="parTrans" cxnId="{8F0B6100-8B5B-4B55-9080-57CD33D50287}">
      <dgm:prSet/>
      <dgm:spPr/>
      <dgm:t>
        <a:bodyPr/>
        <a:lstStyle/>
        <a:p>
          <a:endParaRPr lang="hu-HU"/>
        </a:p>
      </dgm:t>
    </dgm:pt>
    <dgm:pt modelId="{11D58811-24D0-4079-9149-99867D13E3C0}" type="sibTrans" cxnId="{8F0B6100-8B5B-4B55-9080-57CD33D50287}">
      <dgm:prSet/>
      <dgm:spPr/>
      <dgm:t>
        <a:bodyPr/>
        <a:lstStyle/>
        <a:p>
          <a:endParaRPr lang="hu-HU"/>
        </a:p>
      </dgm:t>
    </dgm:pt>
    <dgm:pt modelId="{6F8A1416-78F2-4238-A569-2FCA6CE63B9E}">
      <dgm:prSet/>
      <dgm:spPr/>
      <dgm:t>
        <a:bodyPr/>
        <a:lstStyle/>
        <a:p>
          <a:pPr rtl="0"/>
          <a:r>
            <a:rPr lang="hu-HU" smtClean="0"/>
            <a:t>Mezőgazdaság</a:t>
          </a:r>
          <a:endParaRPr lang="en-US"/>
        </a:p>
      </dgm:t>
    </dgm:pt>
    <dgm:pt modelId="{B8946E1D-B2E7-4EFF-B1E2-58DADFE1F0A4}" type="parTrans" cxnId="{C97A07F2-FABF-419B-95F4-098B0DCCB243}">
      <dgm:prSet/>
      <dgm:spPr/>
      <dgm:t>
        <a:bodyPr/>
        <a:lstStyle/>
        <a:p>
          <a:endParaRPr lang="hu-HU"/>
        </a:p>
      </dgm:t>
    </dgm:pt>
    <dgm:pt modelId="{83C85939-2BA8-4D08-A648-5FE4661D2185}" type="sibTrans" cxnId="{C97A07F2-FABF-419B-95F4-098B0DCCB243}">
      <dgm:prSet/>
      <dgm:spPr/>
      <dgm:t>
        <a:bodyPr/>
        <a:lstStyle/>
        <a:p>
          <a:endParaRPr lang="hu-HU"/>
        </a:p>
      </dgm:t>
    </dgm:pt>
    <dgm:pt modelId="{8BD4D840-1F21-4258-BD53-DE1906146BBC}">
      <dgm:prSet/>
      <dgm:spPr/>
      <dgm:t>
        <a:bodyPr/>
        <a:lstStyle/>
        <a:p>
          <a:pPr rtl="0"/>
          <a:r>
            <a:rPr lang="hu-HU" dirty="0" smtClean="0"/>
            <a:t>Közvilágítás</a:t>
          </a:r>
          <a:endParaRPr lang="en-US" dirty="0"/>
        </a:p>
      </dgm:t>
    </dgm:pt>
    <dgm:pt modelId="{76D27645-C890-44B2-B9B5-618D478CBCB3}" type="parTrans" cxnId="{29ED76FD-3ADB-4F74-986C-D23980287956}">
      <dgm:prSet/>
      <dgm:spPr/>
      <dgm:t>
        <a:bodyPr/>
        <a:lstStyle/>
        <a:p>
          <a:endParaRPr lang="hu-HU"/>
        </a:p>
      </dgm:t>
    </dgm:pt>
    <dgm:pt modelId="{390EEBEE-338B-4230-9D11-7E1142D2F063}" type="sibTrans" cxnId="{29ED76FD-3ADB-4F74-986C-D23980287956}">
      <dgm:prSet/>
      <dgm:spPr/>
      <dgm:t>
        <a:bodyPr/>
        <a:lstStyle/>
        <a:p>
          <a:endParaRPr lang="hu-HU"/>
        </a:p>
      </dgm:t>
    </dgm:pt>
    <dgm:pt modelId="{30DE7AE2-A925-4DA8-AD47-F17A30B28207}">
      <dgm:prSet/>
      <dgm:spPr/>
      <dgm:t>
        <a:bodyPr/>
        <a:lstStyle/>
        <a:p>
          <a:pPr rtl="0"/>
          <a:r>
            <a:rPr lang="hu-HU" dirty="0" smtClean="0"/>
            <a:t>Helyi energiatermelés</a:t>
          </a:r>
          <a:endParaRPr lang="en-US" dirty="0"/>
        </a:p>
      </dgm:t>
    </dgm:pt>
    <dgm:pt modelId="{AA867909-EBAD-490F-9C3D-10F291B68547}" type="parTrans" cxnId="{8DC60385-E17B-44F0-AE07-6C83D6B8F51B}">
      <dgm:prSet/>
      <dgm:spPr/>
      <dgm:t>
        <a:bodyPr/>
        <a:lstStyle/>
        <a:p>
          <a:endParaRPr lang="hu-HU"/>
        </a:p>
      </dgm:t>
    </dgm:pt>
    <dgm:pt modelId="{01F9F715-5C72-4BF5-8F1E-0B2F70F6CC57}" type="sibTrans" cxnId="{8DC60385-E17B-44F0-AE07-6C83D6B8F51B}">
      <dgm:prSet/>
      <dgm:spPr/>
      <dgm:t>
        <a:bodyPr/>
        <a:lstStyle/>
        <a:p>
          <a:endParaRPr lang="hu-HU"/>
        </a:p>
      </dgm:t>
    </dgm:pt>
    <dgm:pt modelId="{A064EAF0-EAA5-4889-B8E5-1D2157DE1F9C}" type="pres">
      <dgm:prSet presAssocID="{AF92FA8B-5277-4149-BE63-94815B364ED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31A17E0A-D34C-4E62-8819-11F0CA51A417}" type="pres">
      <dgm:prSet presAssocID="{771142BE-BD7C-45E6-B999-69CD73D7836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45A46FB-BBA7-4401-ADC3-6AB1B91305D2}" type="pres">
      <dgm:prSet presAssocID="{771142BE-BD7C-45E6-B999-69CD73D78368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814F8320-B19E-46E6-8A24-9F26D8472DBC}" type="presOf" srcId="{5941B739-834F-442D-BB13-30BE18A7B1B4}" destId="{745A46FB-BBA7-4401-ADC3-6AB1B91305D2}" srcOrd="0" destOrd="4" presId="urn:microsoft.com/office/officeart/2005/8/layout/vList2"/>
    <dgm:cxn modelId="{8DC60385-E17B-44F0-AE07-6C83D6B8F51B}" srcId="{771142BE-BD7C-45E6-B999-69CD73D78368}" destId="{30DE7AE2-A925-4DA8-AD47-F17A30B28207}" srcOrd="7" destOrd="0" parTransId="{AA867909-EBAD-490F-9C3D-10F291B68547}" sibTransId="{01F9F715-5C72-4BF5-8F1E-0B2F70F6CC57}"/>
    <dgm:cxn modelId="{54F25EC7-3481-4EF4-BB55-EED42BDECBB2}" type="presOf" srcId="{AF92FA8B-5277-4149-BE63-94815B364ED1}" destId="{A064EAF0-EAA5-4889-B8E5-1D2157DE1F9C}" srcOrd="0" destOrd="0" presId="urn:microsoft.com/office/officeart/2005/8/layout/vList2"/>
    <dgm:cxn modelId="{47466317-85AF-4424-9765-7CF331A41F7F}" type="presOf" srcId="{74576B92-268C-4950-BE93-0B8A5EF452AD}" destId="{745A46FB-BBA7-4401-ADC3-6AB1B91305D2}" srcOrd="0" destOrd="1" presId="urn:microsoft.com/office/officeart/2005/8/layout/vList2"/>
    <dgm:cxn modelId="{C97A07F2-FABF-419B-95F4-098B0DCCB243}" srcId="{771142BE-BD7C-45E6-B999-69CD73D78368}" destId="{6F8A1416-78F2-4238-A569-2FCA6CE63B9E}" srcOrd="5" destOrd="0" parTransId="{B8946E1D-B2E7-4EFF-B1E2-58DADFE1F0A4}" sibTransId="{83C85939-2BA8-4D08-A648-5FE4661D2185}"/>
    <dgm:cxn modelId="{26FCA9F8-1695-44AB-9280-AA006B79D7BB}" type="presOf" srcId="{771142BE-BD7C-45E6-B999-69CD73D78368}" destId="{31A17E0A-D34C-4E62-8819-11F0CA51A417}" srcOrd="0" destOrd="0" presId="urn:microsoft.com/office/officeart/2005/8/layout/vList2"/>
    <dgm:cxn modelId="{93AA483D-DE71-4AB2-A7E2-75594061F842}" srcId="{771142BE-BD7C-45E6-B999-69CD73D78368}" destId="{3D1C674A-0583-4A0D-979A-F47B808BB829}" srcOrd="0" destOrd="0" parTransId="{CF959625-6B2B-4A2C-8BE4-A5B91F9A5FFF}" sibTransId="{AF1149F9-7578-46A6-95FA-C76C5CAB384E}"/>
    <dgm:cxn modelId="{E29D0438-CFDF-467C-990A-1410B8FFACD5}" type="presOf" srcId="{96B63451-2440-450D-A9D3-2932BC9BDA72}" destId="{745A46FB-BBA7-4401-ADC3-6AB1B91305D2}" srcOrd="0" destOrd="2" presId="urn:microsoft.com/office/officeart/2005/8/layout/vList2"/>
    <dgm:cxn modelId="{7C8BB102-2446-4E22-A2A6-0DFE9491DA95}" type="presOf" srcId="{6F8A1416-78F2-4238-A569-2FCA6CE63B9E}" destId="{745A46FB-BBA7-4401-ADC3-6AB1B91305D2}" srcOrd="0" destOrd="5" presId="urn:microsoft.com/office/officeart/2005/8/layout/vList2"/>
    <dgm:cxn modelId="{135A96FC-CB25-4976-A66A-EC324C3C564F}" type="presOf" srcId="{30DE7AE2-A925-4DA8-AD47-F17A30B28207}" destId="{745A46FB-BBA7-4401-ADC3-6AB1B91305D2}" srcOrd="0" destOrd="7" presId="urn:microsoft.com/office/officeart/2005/8/layout/vList2"/>
    <dgm:cxn modelId="{0081E0B4-6F9E-4A4F-8796-6771107C1FBA}" srcId="{771142BE-BD7C-45E6-B999-69CD73D78368}" destId="{74576B92-268C-4950-BE93-0B8A5EF452AD}" srcOrd="1" destOrd="0" parTransId="{EB926ADD-49D7-42B7-876E-3867F916FEBE}" sibTransId="{582BA28C-C171-4DF2-A353-4015DF95B6EC}"/>
    <dgm:cxn modelId="{29ED76FD-3ADB-4F74-986C-D23980287956}" srcId="{771142BE-BD7C-45E6-B999-69CD73D78368}" destId="{8BD4D840-1F21-4258-BD53-DE1906146BBC}" srcOrd="6" destOrd="0" parTransId="{76D27645-C890-44B2-B9B5-618D478CBCB3}" sibTransId="{390EEBEE-338B-4230-9D11-7E1142D2F063}"/>
    <dgm:cxn modelId="{954986D8-36D6-423F-A781-B65B3524C126}" srcId="{771142BE-BD7C-45E6-B999-69CD73D78368}" destId="{A522C85B-FCC8-4C78-A1D5-819B9AF63477}" srcOrd="3" destOrd="0" parTransId="{6260B73D-B3EF-4CCC-B98D-1CD2BFCFF061}" sibTransId="{FFF685C4-0603-43BB-AF9B-5051146D0D7B}"/>
    <dgm:cxn modelId="{A1951279-D3E4-48BF-83C5-FE13316C8D11}" type="presOf" srcId="{A522C85B-FCC8-4C78-A1D5-819B9AF63477}" destId="{745A46FB-BBA7-4401-ADC3-6AB1B91305D2}" srcOrd="0" destOrd="3" presId="urn:microsoft.com/office/officeart/2005/8/layout/vList2"/>
    <dgm:cxn modelId="{8F0B6100-8B5B-4B55-9080-57CD33D50287}" srcId="{771142BE-BD7C-45E6-B999-69CD73D78368}" destId="{5941B739-834F-442D-BB13-30BE18A7B1B4}" srcOrd="4" destOrd="0" parTransId="{7BF0061C-B600-46BE-81F1-3F3AAFA7C4A9}" sibTransId="{11D58811-24D0-4079-9149-99867D13E3C0}"/>
    <dgm:cxn modelId="{BED1977B-E45D-4726-97E1-CD0CC520A1CC}" type="presOf" srcId="{8BD4D840-1F21-4258-BD53-DE1906146BBC}" destId="{745A46FB-BBA7-4401-ADC3-6AB1B91305D2}" srcOrd="0" destOrd="6" presId="urn:microsoft.com/office/officeart/2005/8/layout/vList2"/>
    <dgm:cxn modelId="{0A439413-5B85-491F-A06F-AC09DA68529F}" srcId="{771142BE-BD7C-45E6-B999-69CD73D78368}" destId="{96B63451-2440-450D-A9D3-2932BC9BDA72}" srcOrd="2" destOrd="0" parTransId="{3EDC73D2-F44E-45A4-835F-F3BD6E21D13D}" sibTransId="{D985EBAF-EF0E-4E41-82A5-017F4AD3F7B3}"/>
    <dgm:cxn modelId="{28686512-FB6F-4E86-AA3F-1E0B8200E66B}" type="presOf" srcId="{3D1C674A-0583-4A0D-979A-F47B808BB829}" destId="{745A46FB-BBA7-4401-ADC3-6AB1B91305D2}" srcOrd="0" destOrd="0" presId="urn:microsoft.com/office/officeart/2005/8/layout/vList2"/>
    <dgm:cxn modelId="{78BDA0DE-D21B-4C81-9D1A-1F02A9F8E29A}" srcId="{AF92FA8B-5277-4149-BE63-94815B364ED1}" destId="{771142BE-BD7C-45E6-B999-69CD73D78368}" srcOrd="0" destOrd="0" parTransId="{C4C147D6-B79A-470E-97EF-20C94952F897}" sibTransId="{A84752AA-B497-4C62-BF83-309D4A6901E1}"/>
    <dgm:cxn modelId="{67AE5DEB-4491-4CF8-B758-E8881A53D4BD}" type="presParOf" srcId="{A064EAF0-EAA5-4889-B8E5-1D2157DE1F9C}" destId="{31A17E0A-D34C-4E62-8819-11F0CA51A417}" srcOrd="0" destOrd="0" presId="urn:microsoft.com/office/officeart/2005/8/layout/vList2"/>
    <dgm:cxn modelId="{0A90AB35-2781-4905-BE06-B9B30F4EE145}" type="presParOf" srcId="{A064EAF0-EAA5-4889-B8E5-1D2157DE1F9C}" destId="{745A46FB-BBA7-4401-ADC3-6AB1B91305D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F92FA8B-5277-4149-BE63-94815B364ED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771142BE-BD7C-45E6-B999-69CD73D78368}">
      <dgm:prSet/>
      <dgm:spPr/>
      <dgm:t>
        <a:bodyPr/>
        <a:lstStyle/>
        <a:p>
          <a:pPr rtl="0"/>
          <a:r>
            <a:rPr lang="hu-HU" dirty="0" smtClean="0"/>
            <a:t>A Fenntartható Klíma Akcióterv vizsgált területei</a:t>
          </a:r>
          <a:endParaRPr lang="en-US" dirty="0"/>
        </a:p>
      </dgm:t>
    </dgm:pt>
    <dgm:pt modelId="{C4C147D6-B79A-470E-97EF-20C94952F897}" type="parTrans" cxnId="{78BDA0DE-D21B-4C81-9D1A-1F02A9F8E29A}">
      <dgm:prSet/>
      <dgm:spPr/>
      <dgm:t>
        <a:bodyPr/>
        <a:lstStyle/>
        <a:p>
          <a:endParaRPr lang="hu-HU"/>
        </a:p>
      </dgm:t>
    </dgm:pt>
    <dgm:pt modelId="{A84752AA-B497-4C62-BF83-309D4A6901E1}" type="sibTrans" cxnId="{78BDA0DE-D21B-4C81-9D1A-1F02A9F8E29A}">
      <dgm:prSet/>
      <dgm:spPr/>
      <dgm:t>
        <a:bodyPr/>
        <a:lstStyle/>
        <a:p>
          <a:endParaRPr lang="hu-HU"/>
        </a:p>
      </dgm:t>
    </dgm:pt>
    <dgm:pt modelId="{3D1C674A-0583-4A0D-979A-F47B808BB829}">
      <dgm:prSet/>
      <dgm:spPr/>
      <dgm:t>
        <a:bodyPr/>
        <a:lstStyle/>
        <a:p>
          <a:pPr rtl="0"/>
          <a:r>
            <a:rPr lang="hu-HU" dirty="0" smtClean="0"/>
            <a:t>Árvíz</a:t>
          </a:r>
          <a:endParaRPr lang="en-US" dirty="0"/>
        </a:p>
      </dgm:t>
    </dgm:pt>
    <dgm:pt modelId="{CF959625-6B2B-4A2C-8BE4-A5B91F9A5FFF}" type="parTrans" cxnId="{93AA483D-DE71-4AB2-A7E2-75594061F842}">
      <dgm:prSet/>
      <dgm:spPr/>
      <dgm:t>
        <a:bodyPr/>
        <a:lstStyle/>
        <a:p>
          <a:endParaRPr lang="hu-HU"/>
        </a:p>
      </dgm:t>
    </dgm:pt>
    <dgm:pt modelId="{AF1149F9-7578-46A6-95FA-C76C5CAB384E}" type="sibTrans" cxnId="{93AA483D-DE71-4AB2-A7E2-75594061F842}">
      <dgm:prSet/>
      <dgm:spPr/>
      <dgm:t>
        <a:bodyPr/>
        <a:lstStyle/>
        <a:p>
          <a:endParaRPr lang="hu-HU"/>
        </a:p>
      </dgm:t>
    </dgm:pt>
    <dgm:pt modelId="{B2874820-A024-4448-A6EA-13FF426ABE71}">
      <dgm:prSet/>
      <dgm:spPr/>
      <dgm:t>
        <a:bodyPr/>
        <a:lstStyle/>
        <a:p>
          <a:r>
            <a:rPr lang="hu-HU" smtClean="0"/>
            <a:t>Belvíz</a:t>
          </a:r>
          <a:endParaRPr lang="hu-HU" dirty="0"/>
        </a:p>
      </dgm:t>
    </dgm:pt>
    <dgm:pt modelId="{C0ABC3BA-F4B8-4137-A00F-336FD3B20430}" type="parTrans" cxnId="{E2FEE881-8DA7-4575-8BD1-0BF7FCEC3B3A}">
      <dgm:prSet/>
      <dgm:spPr/>
      <dgm:t>
        <a:bodyPr/>
        <a:lstStyle/>
        <a:p>
          <a:endParaRPr lang="hu-HU"/>
        </a:p>
      </dgm:t>
    </dgm:pt>
    <dgm:pt modelId="{6E3D7CC4-36AC-4338-80D1-7C47653FA593}" type="sibTrans" cxnId="{E2FEE881-8DA7-4575-8BD1-0BF7FCEC3B3A}">
      <dgm:prSet/>
      <dgm:spPr/>
      <dgm:t>
        <a:bodyPr/>
        <a:lstStyle/>
        <a:p>
          <a:endParaRPr lang="hu-HU"/>
        </a:p>
      </dgm:t>
    </dgm:pt>
    <dgm:pt modelId="{5F440A1F-E9CD-41FC-AD8D-1C9EEF1B32F8}">
      <dgm:prSet/>
      <dgm:spPr/>
      <dgm:t>
        <a:bodyPr/>
        <a:lstStyle/>
        <a:p>
          <a:r>
            <a:rPr lang="hu-HU" smtClean="0"/>
            <a:t>Villámárvíz, elöntések</a:t>
          </a:r>
          <a:endParaRPr lang="hu-HU" dirty="0"/>
        </a:p>
      </dgm:t>
    </dgm:pt>
    <dgm:pt modelId="{2F7AA27F-7456-4210-852B-0FF77A72755C}" type="parTrans" cxnId="{26EC3A13-53A5-4C3F-BC92-AF2E2CCB1262}">
      <dgm:prSet/>
      <dgm:spPr/>
      <dgm:t>
        <a:bodyPr/>
        <a:lstStyle/>
        <a:p>
          <a:endParaRPr lang="hu-HU"/>
        </a:p>
      </dgm:t>
    </dgm:pt>
    <dgm:pt modelId="{8C95823A-1B0B-459D-90D7-CB8AA514C4D1}" type="sibTrans" cxnId="{26EC3A13-53A5-4C3F-BC92-AF2E2CCB1262}">
      <dgm:prSet/>
      <dgm:spPr/>
      <dgm:t>
        <a:bodyPr/>
        <a:lstStyle/>
        <a:p>
          <a:endParaRPr lang="hu-HU"/>
        </a:p>
      </dgm:t>
    </dgm:pt>
    <dgm:pt modelId="{320AC635-6C7C-4160-A73C-C834461F363B}">
      <dgm:prSet/>
      <dgm:spPr/>
      <dgm:t>
        <a:bodyPr/>
        <a:lstStyle/>
        <a:p>
          <a:r>
            <a:rPr lang="hu-HU" smtClean="0"/>
            <a:t>Természetes élőhelyek csökkenése</a:t>
          </a:r>
          <a:endParaRPr lang="hu-HU" dirty="0"/>
        </a:p>
      </dgm:t>
    </dgm:pt>
    <dgm:pt modelId="{2ED78D69-D888-46E7-A9B6-CB6D458C9EFD}" type="parTrans" cxnId="{FA8D9BD6-7294-4262-9066-7794849DF2EE}">
      <dgm:prSet/>
      <dgm:spPr/>
      <dgm:t>
        <a:bodyPr/>
        <a:lstStyle/>
        <a:p>
          <a:endParaRPr lang="hu-HU"/>
        </a:p>
      </dgm:t>
    </dgm:pt>
    <dgm:pt modelId="{71C99CD8-4F67-49A4-AB11-85E7006639A6}" type="sibTrans" cxnId="{FA8D9BD6-7294-4262-9066-7794849DF2EE}">
      <dgm:prSet/>
      <dgm:spPr/>
      <dgm:t>
        <a:bodyPr/>
        <a:lstStyle/>
        <a:p>
          <a:endParaRPr lang="hu-HU"/>
        </a:p>
      </dgm:t>
    </dgm:pt>
    <dgm:pt modelId="{2DF85D03-F532-41CB-A6E7-3667658B93D1}">
      <dgm:prSet/>
      <dgm:spPr/>
      <dgm:t>
        <a:bodyPr/>
        <a:lstStyle/>
        <a:p>
          <a:r>
            <a:rPr lang="hu-HU" smtClean="0"/>
            <a:t>Erdőkárok</a:t>
          </a:r>
          <a:endParaRPr lang="hu-HU" dirty="0"/>
        </a:p>
      </dgm:t>
    </dgm:pt>
    <dgm:pt modelId="{FF8B94BB-5622-431A-9CC9-4E476828BE36}" type="parTrans" cxnId="{588B0DD8-1A29-46E0-AEE8-01D8BB6F9C88}">
      <dgm:prSet/>
      <dgm:spPr/>
      <dgm:t>
        <a:bodyPr/>
        <a:lstStyle/>
        <a:p>
          <a:endParaRPr lang="hu-HU"/>
        </a:p>
      </dgm:t>
    </dgm:pt>
    <dgm:pt modelId="{B1540249-9F5A-4495-A2DE-C4DB349971EA}" type="sibTrans" cxnId="{588B0DD8-1A29-46E0-AEE8-01D8BB6F9C88}">
      <dgm:prSet/>
      <dgm:spPr/>
      <dgm:t>
        <a:bodyPr/>
        <a:lstStyle/>
        <a:p>
          <a:endParaRPr lang="hu-HU"/>
        </a:p>
      </dgm:t>
    </dgm:pt>
    <dgm:pt modelId="{F123716B-0AE2-4784-85F6-E645FB1F51D8}">
      <dgm:prSet/>
      <dgm:spPr/>
      <dgm:t>
        <a:bodyPr/>
        <a:lstStyle/>
        <a:p>
          <a:r>
            <a:rPr lang="hu-HU" dirty="0" smtClean="0"/>
            <a:t>Allergének, betegségterjesztő rovarok elterjedése</a:t>
          </a:r>
          <a:endParaRPr lang="hu-HU" dirty="0"/>
        </a:p>
      </dgm:t>
    </dgm:pt>
    <dgm:pt modelId="{479E0CD5-FD9C-4D63-9C6C-A8A6C01816D6}" type="parTrans" cxnId="{2A9DD744-9014-42D1-A0C3-7185B5A3DEFA}">
      <dgm:prSet/>
      <dgm:spPr/>
      <dgm:t>
        <a:bodyPr/>
        <a:lstStyle/>
        <a:p>
          <a:endParaRPr lang="hu-HU"/>
        </a:p>
      </dgm:t>
    </dgm:pt>
    <dgm:pt modelId="{51C975B8-B227-4386-AA8B-83115C3A0573}" type="sibTrans" cxnId="{2A9DD744-9014-42D1-A0C3-7185B5A3DEFA}">
      <dgm:prSet/>
      <dgm:spPr/>
      <dgm:t>
        <a:bodyPr/>
        <a:lstStyle/>
        <a:p>
          <a:endParaRPr lang="hu-HU"/>
        </a:p>
      </dgm:t>
    </dgm:pt>
    <dgm:pt modelId="{DF577BDC-0FD7-43F6-A84E-EFFD6A6F92F0}">
      <dgm:prSet/>
      <dgm:spPr/>
      <dgm:t>
        <a:bodyPr/>
        <a:lstStyle/>
        <a:p>
          <a:r>
            <a:rPr lang="hu-HU" dirty="0" smtClean="0"/>
            <a:t>Hőhullámokra visszavezethető egészségügyi problémák</a:t>
          </a:r>
          <a:endParaRPr lang="hu-HU" dirty="0"/>
        </a:p>
      </dgm:t>
    </dgm:pt>
    <dgm:pt modelId="{B04A34FC-EBCB-4E80-8A62-F65C5533E9DA}" type="parTrans" cxnId="{276CF542-1D47-41F3-B6A4-4A0493A241F8}">
      <dgm:prSet/>
      <dgm:spPr/>
      <dgm:t>
        <a:bodyPr/>
        <a:lstStyle/>
        <a:p>
          <a:endParaRPr lang="hu-HU"/>
        </a:p>
      </dgm:t>
    </dgm:pt>
    <dgm:pt modelId="{20AEF61C-B06A-4A1C-B269-076C46F7F46E}" type="sibTrans" cxnId="{276CF542-1D47-41F3-B6A4-4A0493A241F8}">
      <dgm:prSet/>
      <dgm:spPr/>
      <dgm:t>
        <a:bodyPr/>
        <a:lstStyle/>
        <a:p>
          <a:endParaRPr lang="hu-HU"/>
        </a:p>
      </dgm:t>
    </dgm:pt>
    <dgm:pt modelId="{684A74A1-56FB-4134-9100-C410AA5C79D8}">
      <dgm:prSet/>
      <dgm:spPr/>
      <dgm:t>
        <a:bodyPr/>
        <a:lstStyle/>
        <a:p>
          <a:r>
            <a:rPr lang="hu-HU" smtClean="0"/>
            <a:t>Viharkárok</a:t>
          </a:r>
          <a:endParaRPr lang="hu-HU" dirty="0"/>
        </a:p>
      </dgm:t>
    </dgm:pt>
    <dgm:pt modelId="{AFF3BB3F-9EFF-4C42-8E81-FECC671C7FE2}" type="parTrans" cxnId="{B24288C4-887D-41B6-8F78-01BA58B3B657}">
      <dgm:prSet/>
      <dgm:spPr/>
      <dgm:t>
        <a:bodyPr/>
        <a:lstStyle/>
        <a:p>
          <a:endParaRPr lang="hu-HU"/>
        </a:p>
      </dgm:t>
    </dgm:pt>
    <dgm:pt modelId="{C76E111A-2F7B-4304-B061-D9EFF39D8C77}" type="sibTrans" cxnId="{B24288C4-887D-41B6-8F78-01BA58B3B657}">
      <dgm:prSet/>
      <dgm:spPr/>
      <dgm:t>
        <a:bodyPr/>
        <a:lstStyle/>
        <a:p>
          <a:endParaRPr lang="hu-HU"/>
        </a:p>
      </dgm:t>
    </dgm:pt>
    <dgm:pt modelId="{72EF0AEE-1D37-4371-9581-0B2B00C7945F}">
      <dgm:prSet/>
      <dgm:spPr/>
      <dgm:t>
        <a:bodyPr/>
        <a:lstStyle/>
        <a:p>
          <a:r>
            <a:rPr lang="hu-HU" smtClean="0"/>
            <a:t>Károk a közlekedési infrastruktúrában</a:t>
          </a:r>
          <a:endParaRPr lang="hu-HU" dirty="0"/>
        </a:p>
      </dgm:t>
    </dgm:pt>
    <dgm:pt modelId="{1F5D09D3-B266-4C6B-B63D-A85EC3665408}" type="parTrans" cxnId="{BB614D94-EBB5-4399-AD17-205A40BBA6EB}">
      <dgm:prSet/>
      <dgm:spPr/>
      <dgm:t>
        <a:bodyPr/>
        <a:lstStyle/>
        <a:p>
          <a:endParaRPr lang="hu-HU"/>
        </a:p>
      </dgm:t>
    </dgm:pt>
    <dgm:pt modelId="{E5E75C1B-961B-4D81-BE69-6A406907B7FB}" type="sibTrans" cxnId="{BB614D94-EBB5-4399-AD17-205A40BBA6EB}">
      <dgm:prSet/>
      <dgm:spPr/>
      <dgm:t>
        <a:bodyPr/>
        <a:lstStyle/>
        <a:p>
          <a:endParaRPr lang="hu-HU"/>
        </a:p>
      </dgm:t>
    </dgm:pt>
    <dgm:pt modelId="{9AE8F165-657E-473D-AE8D-EFF534D0CBBD}">
      <dgm:prSet/>
      <dgm:spPr/>
      <dgm:t>
        <a:bodyPr/>
        <a:lstStyle/>
        <a:p>
          <a:r>
            <a:rPr lang="hu-HU" smtClean="0"/>
            <a:t>Aszály okozta terméskiesés, talajok termőképességének romlása</a:t>
          </a:r>
          <a:endParaRPr lang="hu-HU" dirty="0"/>
        </a:p>
      </dgm:t>
    </dgm:pt>
    <dgm:pt modelId="{F92D5915-1211-4CAB-A204-4C9E21C45268}" type="parTrans" cxnId="{D465E8D9-642A-41A3-94F1-977B049BE3E6}">
      <dgm:prSet/>
      <dgm:spPr/>
      <dgm:t>
        <a:bodyPr/>
        <a:lstStyle/>
        <a:p>
          <a:endParaRPr lang="hu-HU"/>
        </a:p>
      </dgm:t>
    </dgm:pt>
    <dgm:pt modelId="{33290A4F-F87E-4D61-99AC-26EF43833067}" type="sibTrans" cxnId="{D465E8D9-642A-41A3-94F1-977B049BE3E6}">
      <dgm:prSet/>
      <dgm:spPr/>
      <dgm:t>
        <a:bodyPr/>
        <a:lstStyle/>
        <a:p>
          <a:endParaRPr lang="hu-HU"/>
        </a:p>
      </dgm:t>
    </dgm:pt>
    <dgm:pt modelId="{91DE0419-5B5C-4C9D-8784-B8069F526F3A}">
      <dgm:prSet/>
      <dgm:spPr/>
      <dgm:t>
        <a:bodyPr/>
        <a:lstStyle/>
        <a:p>
          <a:r>
            <a:rPr lang="hu-HU" smtClean="0"/>
            <a:t>Levegőminőség</a:t>
          </a:r>
          <a:endParaRPr lang="hu-HU" dirty="0"/>
        </a:p>
      </dgm:t>
    </dgm:pt>
    <dgm:pt modelId="{E12FFDEB-DDE5-4280-91D9-7B570C2BE16C}" type="parTrans" cxnId="{A945C2C9-67EB-4BA6-A275-4E061116FC78}">
      <dgm:prSet/>
      <dgm:spPr/>
      <dgm:t>
        <a:bodyPr/>
        <a:lstStyle/>
        <a:p>
          <a:endParaRPr lang="hu-HU"/>
        </a:p>
      </dgm:t>
    </dgm:pt>
    <dgm:pt modelId="{CAE8EB80-958D-40E6-B757-AE066EFA6738}" type="sibTrans" cxnId="{A945C2C9-67EB-4BA6-A275-4E061116FC78}">
      <dgm:prSet/>
      <dgm:spPr/>
      <dgm:t>
        <a:bodyPr/>
        <a:lstStyle/>
        <a:p>
          <a:endParaRPr lang="hu-HU"/>
        </a:p>
      </dgm:t>
    </dgm:pt>
    <dgm:pt modelId="{EC907B83-2A52-4BE3-8635-39708D3760B0}">
      <dgm:prSet/>
      <dgm:spPr/>
      <dgm:t>
        <a:bodyPr/>
        <a:lstStyle/>
        <a:p>
          <a:r>
            <a:rPr lang="hu-HU" dirty="0" smtClean="0"/>
            <a:t>Település turisztikai vonzereje</a:t>
          </a:r>
          <a:endParaRPr lang="hu-HU" dirty="0"/>
        </a:p>
      </dgm:t>
    </dgm:pt>
    <dgm:pt modelId="{D723732B-3E46-4F19-AF0B-3657B2176D31}" type="parTrans" cxnId="{1BF8F75C-EE37-4B75-8921-48FA6303208E}">
      <dgm:prSet/>
      <dgm:spPr/>
      <dgm:t>
        <a:bodyPr/>
        <a:lstStyle/>
        <a:p>
          <a:endParaRPr lang="hu-HU"/>
        </a:p>
      </dgm:t>
    </dgm:pt>
    <dgm:pt modelId="{BAFD5A8A-FA52-4CDF-B6E7-E3FABFE6F16F}" type="sibTrans" cxnId="{1BF8F75C-EE37-4B75-8921-48FA6303208E}">
      <dgm:prSet/>
      <dgm:spPr/>
      <dgm:t>
        <a:bodyPr/>
        <a:lstStyle/>
        <a:p>
          <a:endParaRPr lang="hu-HU"/>
        </a:p>
      </dgm:t>
    </dgm:pt>
    <dgm:pt modelId="{A064EAF0-EAA5-4889-B8E5-1D2157DE1F9C}" type="pres">
      <dgm:prSet presAssocID="{AF92FA8B-5277-4149-BE63-94815B364ED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31A17E0A-D34C-4E62-8819-11F0CA51A417}" type="pres">
      <dgm:prSet presAssocID="{771142BE-BD7C-45E6-B999-69CD73D7836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45A46FB-BBA7-4401-ADC3-6AB1B91305D2}" type="pres">
      <dgm:prSet presAssocID="{771142BE-BD7C-45E6-B999-69CD73D78368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213A9827-52FC-494C-B444-E6502209AD27}" type="presOf" srcId="{DF577BDC-0FD7-43F6-A84E-EFFD6A6F92F0}" destId="{745A46FB-BBA7-4401-ADC3-6AB1B91305D2}" srcOrd="0" destOrd="6" presId="urn:microsoft.com/office/officeart/2005/8/layout/vList2"/>
    <dgm:cxn modelId="{BB614D94-EBB5-4399-AD17-205A40BBA6EB}" srcId="{771142BE-BD7C-45E6-B999-69CD73D78368}" destId="{72EF0AEE-1D37-4371-9581-0B2B00C7945F}" srcOrd="8" destOrd="0" parTransId="{1F5D09D3-B266-4C6B-B63D-A85EC3665408}" sibTransId="{E5E75C1B-961B-4D81-BE69-6A406907B7FB}"/>
    <dgm:cxn modelId="{54F25EC7-3481-4EF4-BB55-EED42BDECBB2}" type="presOf" srcId="{AF92FA8B-5277-4149-BE63-94815B364ED1}" destId="{A064EAF0-EAA5-4889-B8E5-1D2157DE1F9C}" srcOrd="0" destOrd="0" presId="urn:microsoft.com/office/officeart/2005/8/layout/vList2"/>
    <dgm:cxn modelId="{D465E8D9-642A-41A3-94F1-977B049BE3E6}" srcId="{771142BE-BD7C-45E6-B999-69CD73D78368}" destId="{9AE8F165-657E-473D-AE8D-EFF534D0CBBD}" srcOrd="9" destOrd="0" parTransId="{F92D5915-1211-4CAB-A204-4C9E21C45268}" sibTransId="{33290A4F-F87E-4D61-99AC-26EF43833067}"/>
    <dgm:cxn modelId="{41D5FD63-D5FF-4E4E-8FFC-FA4435D30EC7}" type="presOf" srcId="{684A74A1-56FB-4134-9100-C410AA5C79D8}" destId="{745A46FB-BBA7-4401-ADC3-6AB1B91305D2}" srcOrd="0" destOrd="7" presId="urn:microsoft.com/office/officeart/2005/8/layout/vList2"/>
    <dgm:cxn modelId="{85B13B62-B5CC-443A-8C22-2A42D7BFB7FB}" type="presOf" srcId="{B2874820-A024-4448-A6EA-13FF426ABE71}" destId="{745A46FB-BBA7-4401-ADC3-6AB1B91305D2}" srcOrd="0" destOrd="1" presId="urn:microsoft.com/office/officeart/2005/8/layout/vList2"/>
    <dgm:cxn modelId="{B24288C4-887D-41B6-8F78-01BA58B3B657}" srcId="{771142BE-BD7C-45E6-B999-69CD73D78368}" destId="{684A74A1-56FB-4134-9100-C410AA5C79D8}" srcOrd="7" destOrd="0" parTransId="{AFF3BB3F-9EFF-4C42-8E81-FECC671C7FE2}" sibTransId="{C76E111A-2F7B-4304-B061-D9EFF39D8C77}"/>
    <dgm:cxn modelId="{26FCA9F8-1695-44AB-9280-AA006B79D7BB}" type="presOf" srcId="{771142BE-BD7C-45E6-B999-69CD73D78368}" destId="{31A17E0A-D34C-4E62-8819-11F0CA51A417}" srcOrd="0" destOrd="0" presId="urn:microsoft.com/office/officeart/2005/8/layout/vList2"/>
    <dgm:cxn modelId="{2A9DD744-9014-42D1-A0C3-7185B5A3DEFA}" srcId="{771142BE-BD7C-45E6-B999-69CD73D78368}" destId="{F123716B-0AE2-4784-85F6-E645FB1F51D8}" srcOrd="5" destOrd="0" parTransId="{479E0CD5-FD9C-4D63-9C6C-A8A6C01816D6}" sibTransId="{51C975B8-B227-4386-AA8B-83115C3A0573}"/>
    <dgm:cxn modelId="{FA8D9BD6-7294-4262-9066-7794849DF2EE}" srcId="{771142BE-BD7C-45E6-B999-69CD73D78368}" destId="{320AC635-6C7C-4160-A73C-C834461F363B}" srcOrd="3" destOrd="0" parTransId="{2ED78D69-D888-46E7-A9B6-CB6D458C9EFD}" sibTransId="{71C99CD8-4F67-49A4-AB11-85E7006639A6}"/>
    <dgm:cxn modelId="{1D9E6E89-5533-4568-8FB1-0F824274EC6F}" type="presOf" srcId="{EC907B83-2A52-4BE3-8635-39708D3760B0}" destId="{745A46FB-BBA7-4401-ADC3-6AB1B91305D2}" srcOrd="0" destOrd="11" presId="urn:microsoft.com/office/officeart/2005/8/layout/vList2"/>
    <dgm:cxn modelId="{36737F9C-42BF-40A8-B85B-9A8EA63B1482}" type="presOf" srcId="{91DE0419-5B5C-4C9D-8784-B8069F526F3A}" destId="{745A46FB-BBA7-4401-ADC3-6AB1B91305D2}" srcOrd="0" destOrd="10" presId="urn:microsoft.com/office/officeart/2005/8/layout/vList2"/>
    <dgm:cxn modelId="{7E4D3B13-270D-44C1-A3F6-AB2E052319FA}" type="presOf" srcId="{2DF85D03-F532-41CB-A6E7-3667658B93D1}" destId="{745A46FB-BBA7-4401-ADC3-6AB1B91305D2}" srcOrd="0" destOrd="4" presId="urn:microsoft.com/office/officeart/2005/8/layout/vList2"/>
    <dgm:cxn modelId="{923EF104-38AE-4A59-BD90-22AF69ECB300}" type="presOf" srcId="{320AC635-6C7C-4160-A73C-C834461F363B}" destId="{745A46FB-BBA7-4401-ADC3-6AB1B91305D2}" srcOrd="0" destOrd="3" presId="urn:microsoft.com/office/officeart/2005/8/layout/vList2"/>
    <dgm:cxn modelId="{93AA483D-DE71-4AB2-A7E2-75594061F842}" srcId="{771142BE-BD7C-45E6-B999-69CD73D78368}" destId="{3D1C674A-0583-4A0D-979A-F47B808BB829}" srcOrd="0" destOrd="0" parTransId="{CF959625-6B2B-4A2C-8BE4-A5B91F9A5FFF}" sibTransId="{AF1149F9-7578-46A6-95FA-C76C5CAB384E}"/>
    <dgm:cxn modelId="{C50A9C43-A0DF-44FC-8BB2-975ADC301EA1}" type="presOf" srcId="{F123716B-0AE2-4784-85F6-E645FB1F51D8}" destId="{745A46FB-BBA7-4401-ADC3-6AB1B91305D2}" srcOrd="0" destOrd="5" presId="urn:microsoft.com/office/officeart/2005/8/layout/vList2"/>
    <dgm:cxn modelId="{BCB577B8-3015-4AA7-81C7-517102E6FD2F}" type="presOf" srcId="{5F440A1F-E9CD-41FC-AD8D-1C9EEF1B32F8}" destId="{745A46FB-BBA7-4401-ADC3-6AB1B91305D2}" srcOrd="0" destOrd="2" presId="urn:microsoft.com/office/officeart/2005/8/layout/vList2"/>
    <dgm:cxn modelId="{26EC3A13-53A5-4C3F-BC92-AF2E2CCB1262}" srcId="{771142BE-BD7C-45E6-B999-69CD73D78368}" destId="{5F440A1F-E9CD-41FC-AD8D-1C9EEF1B32F8}" srcOrd="2" destOrd="0" parTransId="{2F7AA27F-7456-4210-852B-0FF77A72755C}" sibTransId="{8C95823A-1B0B-459D-90D7-CB8AA514C4D1}"/>
    <dgm:cxn modelId="{A945C2C9-67EB-4BA6-A275-4E061116FC78}" srcId="{771142BE-BD7C-45E6-B999-69CD73D78368}" destId="{91DE0419-5B5C-4C9D-8784-B8069F526F3A}" srcOrd="10" destOrd="0" parTransId="{E12FFDEB-DDE5-4280-91D9-7B570C2BE16C}" sibTransId="{CAE8EB80-958D-40E6-B757-AE066EFA6738}"/>
    <dgm:cxn modelId="{1BF8F75C-EE37-4B75-8921-48FA6303208E}" srcId="{771142BE-BD7C-45E6-B999-69CD73D78368}" destId="{EC907B83-2A52-4BE3-8635-39708D3760B0}" srcOrd="11" destOrd="0" parTransId="{D723732B-3E46-4F19-AF0B-3657B2176D31}" sibTransId="{BAFD5A8A-FA52-4CDF-B6E7-E3FABFE6F16F}"/>
    <dgm:cxn modelId="{73D6415F-BA16-4C17-9EFF-EA13D510F914}" type="presOf" srcId="{9AE8F165-657E-473D-AE8D-EFF534D0CBBD}" destId="{745A46FB-BBA7-4401-ADC3-6AB1B91305D2}" srcOrd="0" destOrd="9" presId="urn:microsoft.com/office/officeart/2005/8/layout/vList2"/>
    <dgm:cxn modelId="{E2FEE881-8DA7-4575-8BD1-0BF7FCEC3B3A}" srcId="{771142BE-BD7C-45E6-B999-69CD73D78368}" destId="{B2874820-A024-4448-A6EA-13FF426ABE71}" srcOrd="1" destOrd="0" parTransId="{C0ABC3BA-F4B8-4137-A00F-336FD3B20430}" sibTransId="{6E3D7CC4-36AC-4338-80D1-7C47653FA593}"/>
    <dgm:cxn modelId="{EBE8EA27-32DB-4F0E-963C-DFF0A27FF2B5}" type="presOf" srcId="{72EF0AEE-1D37-4371-9581-0B2B00C7945F}" destId="{745A46FB-BBA7-4401-ADC3-6AB1B91305D2}" srcOrd="0" destOrd="8" presId="urn:microsoft.com/office/officeart/2005/8/layout/vList2"/>
    <dgm:cxn modelId="{276CF542-1D47-41F3-B6A4-4A0493A241F8}" srcId="{771142BE-BD7C-45E6-B999-69CD73D78368}" destId="{DF577BDC-0FD7-43F6-A84E-EFFD6A6F92F0}" srcOrd="6" destOrd="0" parTransId="{B04A34FC-EBCB-4E80-8A62-F65C5533E9DA}" sibTransId="{20AEF61C-B06A-4A1C-B269-076C46F7F46E}"/>
    <dgm:cxn modelId="{28686512-FB6F-4E86-AA3F-1E0B8200E66B}" type="presOf" srcId="{3D1C674A-0583-4A0D-979A-F47B808BB829}" destId="{745A46FB-BBA7-4401-ADC3-6AB1B91305D2}" srcOrd="0" destOrd="0" presId="urn:microsoft.com/office/officeart/2005/8/layout/vList2"/>
    <dgm:cxn modelId="{78BDA0DE-D21B-4C81-9D1A-1F02A9F8E29A}" srcId="{AF92FA8B-5277-4149-BE63-94815B364ED1}" destId="{771142BE-BD7C-45E6-B999-69CD73D78368}" srcOrd="0" destOrd="0" parTransId="{C4C147D6-B79A-470E-97EF-20C94952F897}" sibTransId="{A84752AA-B497-4C62-BF83-309D4A6901E1}"/>
    <dgm:cxn modelId="{588B0DD8-1A29-46E0-AEE8-01D8BB6F9C88}" srcId="{771142BE-BD7C-45E6-B999-69CD73D78368}" destId="{2DF85D03-F532-41CB-A6E7-3667658B93D1}" srcOrd="4" destOrd="0" parTransId="{FF8B94BB-5622-431A-9CC9-4E476828BE36}" sibTransId="{B1540249-9F5A-4495-A2DE-C4DB349971EA}"/>
    <dgm:cxn modelId="{67AE5DEB-4491-4CF8-B758-E8881A53D4BD}" type="presParOf" srcId="{A064EAF0-EAA5-4889-B8E5-1D2157DE1F9C}" destId="{31A17E0A-D34C-4E62-8819-11F0CA51A417}" srcOrd="0" destOrd="0" presId="urn:microsoft.com/office/officeart/2005/8/layout/vList2"/>
    <dgm:cxn modelId="{0A90AB35-2781-4905-BE06-B9B30F4EE145}" type="presParOf" srcId="{A064EAF0-EAA5-4889-B8E5-1D2157DE1F9C}" destId="{745A46FB-BBA7-4401-ADC3-6AB1B91305D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D2DD7-1B0B-4D6F-8EB6-6BB940C09A6F}">
      <dsp:nvSpPr>
        <dsp:cNvPr id="0" name=""/>
        <dsp:cNvSpPr/>
      </dsp:nvSpPr>
      <dsp:spPr>
        <a:xfrm>
          <a:off x="0" y="50274"/>
          <a:ext cx="8229600" cy="6228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smtClean="0"/>
            <a:t>A XXI. század legnagyobb kihívása</a:t>
          </a:r>
          <a:endParaRPr lang="hu-HU" sz="2400" kern="1200"/>
        </a:p>
      </dsp:txBody>
      <dsp:txXfrm>
        <a:off x="30406" y="80680"/>
        <a:ext cx="8168788" cy="562058"/>
      </dsp:txXfrm>
    </dsp:sp>
    <dsp:sp modelId="{9204D69A-1FEE-4B24-B7A4-4E68C30AD390}">
      <dsp:nvSpPr>
        <dsp:cNvPr id="0" name=""/>
        <dsp:cNvSpPr/>
      </dsp:nvSpPr>
      <dsp:spPr>
        <a:xfrm>
          <a:off x="0" y="765304"/>
          <a:ext cx="8229600" cy="6218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Minden egyes emberre és társadalmi rétegre hatással van</a:t>
          </a:r>
          <a:endParaRPr lang="hu-HU" sz="2400" kern="1200" dirty="0"/>
        </a:p>
      </dsp:txBody>
      <dsp:txXfrm>
        <a:off x="30357" y="795661"/>
        <a:ext cx="8168886" cy="561156"/>
      </dsp:txXfrm>
    </dsp:sp>
    <dsp:sp modelId="{A733876A-E622-484F-BE22-ADA7C576BBB2}">
      <dsp:nvSpPr>
        <dsp:cNvPr id="0" name=""/>
        <dsp:cNvSpPr/>
      </dsp:nvSpPr>
      <dsp:spPr>
        <a:xfrm>
          <a:off x="226313" y="2269577"/>
          <a:ext cx="3168396" cy="16120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Probléma megelőzése: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 CO2-kibocsátás csökkentése</a:t>
          </a:r>
          <a:endParaRPr lang="hu-HU" sz="2400" kern="1200" dirty="0"/>
        </a:p>
      </dsp:txBody>
      <dsp:txXfrm>
        <a:off x="305008" y="2348272"/>
        <a:ext cx="3011006" cy="1454691"/>
      </dsp:txXfrm>
    </dsp:sp>
    <dsp:sp modelId="{B09EB514-67CE-440E-B642-7CAF1CF068BF}">
      <dsp:nvSpPr>
        <dsp:cNvPr id="0" name=""/>
        <dsp:cNvSpPr/>
      </dsp:nvSpPr>
      <dsp:spPr>
        <a:xfrm>
          <a:off x="4258694" y="2279952"/>
          <a:ext cx="3168478" cy="16064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Alkalmazkodás az elkerülhetetlen hatásokhoz</a:t>
          </a:r>
          <a:endParaRPr lang="hu-HU" sz="2400" kern="1200" dirty="0"/>
        </a:p>
      </dsp:txBody>
      <dsp:txXfrm>
        <a:off x="4337114" y="2358372"/>
        <a:ext cx="3011638" cy="14496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0B69C-7B91-43A1-B957-ED14AA2E21DE}">
      <dsp:nvSpPr>
        <dsp:cNvPr id="0" name=""/>
        <dsp:cNvSpPr/>
      </dsp:nvSpPr>
      <dsp:spPr>
        <a:xfrm>
          <a:off x="1666524" y="54901"/>
          <a:ext cx="3656707" cy="1828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800" kern="1200" smtClean="0"/>
            <a:t>1,5 </a:t>
          </a:r>
          <a:r>
            <a:rPr lang="hu-HU" sz="3800" kern="1200" baseline="30000" smtClean="0"/>
            <a:t>o</a:t>
          </a:r>
          <a:r>
            <a:rPr lang="hu-HU" sz="3800" kern="1200" smtClean="0"/>
            <a:t>C – 2 </a:t>
          </a:r>
          <a:r>
            <a:rPr lang="hu-HU" sz="3800" kern="1200" baseline="30000" smtClean="0"/>
            <a:t>o</a:t>
          </a:r>
          <a:r>
            <a:rPr lang="hu-HU" sz="3800" kern="1200" smtClean="0"/>
            <a:t>C ??</a:t>
          </a:r>
          <a:endParaRPr lang="en-US" sz="3800" kern="1200"/>
        </a:p>
      </dsp:txBody>
      <dsp:txXfrm>
        <a:off x="1720075" y="108452"/>
        <a:ext cx="3549605" cy="1721251"/>
      </dsp:txXfrm>
    </dsp:sp>
    <dsp:sp modelId="{82958CC3-F91A-4FB0-9680-D5452098EB2B}">
      <dsp:nvSpPr>
        <dsp:cNvPr id="0" name=""/>
        <dsp:cNvSpPr/>
      </dsp:nvSpPr>
      <dsp:spPr>
        <a:xfrm>
          <a:off x="7440" y="2996997"/>
          <a:ext cx="3656707" cy="1828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800" kern="1200" dirty="0" smtClean="0"/>
            <a:t>Ökológiai katasztrófa </a:t>
          </a:r>
          <a:r>
            <a:rPr lang="hu-HU" sz="3800" kern="1200" dirty="0" smtClean="0"/>
            <a:t>felé száguld a világ</a:t>
          </a:r>
          <a:endParaRPr lang="en-US" sz="3800" kern="1200" dirty="0"/>
        </a:p>
      </dsp:txBody>
      <dsp:txXfrm>
        <a:off x="60991" y="3050548"/>
        <a:ext cx="3549605" cy="17212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104865-168F-4082-94FD-F385571C55AD}">
      <dsp:nvSpPr>
        <dsp:cNvPr id="0" name=""/>
        <dsp:cNvSpPr/>
      </dsp:nvSpPr>
      <dsp:spPr>
        <a:xfrm rot="5400000">
          <a:off x="3660006" y="-213320"/>
          <a:ext cx="3872242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500" kern="1200" dirty="0" smtClean="0"/>
            <a:t>Stratégiaalkotás, Energia és </a:t>
          </a:r>
          <a:r>
            <a:rPr lang="hu-HU" sz="2500" kern="1200" dirty="0" smtClean="0"/>
            <a:t>Klíma Akcióterv </a:t>
          </a:r>
          <a:r>
            <a:rPr lang="hu-HU" sz="2500" kern="1200" dirty="0" smtClean="0"/>
            <a:t>elkészítése</a:t>
          </a:r>
          <a:endParaRPr lang="hu-HU" sz="2500" kern="1200" dirty="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500" kern="1200" dirty="0" smtClean="0"/>
            <a:t>Konkrét cselekvési terv kidolgozása és végrehajtása meghatározott akciók mentén:</a:t>
          </a:r>
          <a:endParaRPr lang="hu-HU" sz="2500" kern="1200" dirty="0"/>
        </a:p>
        <a:p>
          <a:pPr marL="457200" lvl="2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500" b="1" i="1" kern="1200" dirty="0" smtClean="0"/>
            <a:t>pl. közlekedési szabályozás, modernizálás, </a:t>
          </a:r>
          <a:r>
            <a:rPr lang="hu-HU" sz="2500" b="1" i="1" kern="1200" dirty="0" err="1" smtClean="0"/>
            <a:t>épületfelújítások</a:t>
          </a:r>
          <a:r>
            <a:rPr lang="hu-HU" sz="2500" b="1" i="1" kern="1200" dirty="0" smtClean="0"/>
            <a:t>, megújuló energiás beruházások, képzés, szemléletformálás…</a:t>
          </a:r>
          <a:endParaRPr lang="hu-HU" sz="2500" b="1" i="1" kern="1200" dirty="0"/>
        </a:p>
      </dsp:txBody>
      <dsp:txXfrm rot="-5400000">
        <a:off x="2962656" y="673057"/>
        <a:ext cx="5077917" cy="3494188"/>
      </dsp:txXfrm>
    </dsp:sp>
    <dsp:sp modelId="{7842A0E3-6FE6-4822-AD14-5088A89B3358}">
      <dsp:nvSpPr>
        <dsp:cNvPr id="0" name=""/>
        <dsp:cNvSpPr/>
      </dsp:nvSpPr>
      <dsp:spPr>
        <a:xfrm>
          <a:off x="0" y="0"/>
          <a:ext cx="2962656" cy="48403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smtClean="0"/>
            <a:t>Klímavészhelyzet kihirdetése után milyen gyakorlati lépések lehetségesek?</a:t>
          </a:r>
          <a:endParaRPr lang="hu-HU" sz="2800" kern="1200"/>
        </a:p>
      </dsp:txBody>
      <dsp:txXfrm>
        <a:off x="144625" y="144625"/>
        <a:ext cx="2673406" cy="45510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97641-F455-460C-B4DB-E1347A729ECD}">
      <dsp:nvSpPr>
        <dsp:cNvPr id="0" name=""/>
        <dsp:cNvSpPr/>
      </dsp:nvSpPr>
      <dsp:spPr>
        <a:xfrm>
          <a:off x="0" y="505859"/>
          <a:ext cx="8229600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100" kern="1200" dirty="0" smtClean="0"/>
            <a:t>Fenntartható Energia és Klíma Akcióterv (SECAP)</a:t>
          </a:r>
          <a:endParaRPr lang="hu-HU" sz="3100" kern="1200" dirty="0"/>
        </a:p>
      </dsp:txBody>
      <dsp:txXfrm>
        <a:off x="36296" y="542155"/>
        <a:ext cx="8157008" cy="670943"/>
      </dsp:txXfrm>
    </dsp:sp>
    <dsp:sp modelId="{C4A6F8A8-1A63-4582-B36F-24FFB3EF989D}">
      <dsp:nvSpPr>
        <dsp:cNvPr id="0" name=""/>
        <dsp:cNvSpPr/>
      </dsp:nvSpPr>
      <dsp:spPr>
        <a:xfrm>
          <a:off x="0" y="1249394"/>
          <a:ext cx="8229600" cy="1251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9370" rIns="220472" bIns="3937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400" kern="1200" smtClean="0"/>
            <a:t>Covenant of Mayors</a:t>
          </a:r>
          <a:endParaRPr lang="hu-HU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400" kern="1200" smtClean="0"/>
            <a:t>EU módszertan</a:t>
          </a:r>
          <a:endParaRPr lang="hu-HU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400" kern="1200" dirty="0" smtClean="0"/>
            <a:t>2030</a:t>
          </a:r>
          <a:endParaRPr lang="hu-HU" sz="2400" kern="1200" dirty="0"/>
        </a:p>
      </dsp:txBody>
      <dsp:txXfrm>
        <a:off x="0" y="1249394"/>
        <a:ext cx="8229600" cy="1251315"/>
      </dsp:txXfrm>
    </dsp:sp>
    <dsp:sp modelId="{983FA738-3323-4D89-9D02-DB0261CA95FD}">
      <dsp:nvSpPr>
        <dsp:cNvPr id="0" name=""/>
        <dsp:cNvSpPr/>
      </dsp:nvSpPr>
      <dsp:spPr>
        <a:xfrm>
          <a:off x="0" y="2500709"/>
          <a:ext cx="8229600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100" kern="1200" smtClean="0"/>
            <a:t>Klímastratégia</a:t>
          </a:r>
          <a:endParaRPr lang="hu-HU" sz="3100" kern="1200"/>
        </a:p>
      </dsp:txBody>
      <dsp:txXfrm>
        <a:off x="36296" y="2537005"/>
        <a:ext cx="8157008" cy="670943"/>
      </dsp:txXfrm>
    </dsp:sp>
    <dsp:sp modelId="{9F371DA5-3011-4C3B-917B-5DFFCCD95C21}">
      <dsp:nvSpPr>
        <dsp:cNvPr id="0" name=""/>
        <dsp:cNvSpPr/>
      </dsp:nvSpPr>
      <dsp:spPr>
        <a:xfrm>
          <a:off x="0" y="3244244"/>
          <a:ext cx="8229600" cy="1251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9370" rIns="220472" bIns="3937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400" kern="1200" smtClean="0"/>
            <a:t>Klímabarát Települések Szövetsége</a:t>
          </a:r>
          <a:endParaRPr lang="hu-HU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400" kern="1200" smtClean="0"/>
            <a:t>magyar módszertan</a:t>
          </a:r>
          <a:endParaRPr lang="hu-HU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400" kern="1200" dirty="0" smtClean="0"/>
            <a:t>2030</a:t>
          </a:r>
          <a:endParaRPr lang="hu-HU" sz="2400" kern="1200" dirty="0"/>
        </a:p>
      </dsp:txBody>
      <dsp:txXfrm>
        <a:off x="0" y="3244244"/>
        <a:ext cx="8229600" cy="12513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BE44C5-6541-476E-9D96-F09BAC6F0916}">
      <dsp:nvSpPr>
        <dsp:cNvPr id="0" name=""/>
        <dsp:cNvSpPr/>
      </dsp:nvSpPr>
      <dsp:spPr>
        <a:xfrm>
          <a:off x="0" y="76796"/>
          <a:ext cx="8229600" cy="15103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700" kern="1200" dirty="0" smtClean="0"/>
            <a:t>A klímaváltozás ugyan globális folyamat a hatások kezelése mégis lokális feladat.</a:t>
          </a:r>
          <a:endParaRPr lang="hu-HU" sz="2700" kern="1200" dirty="0"/>
        </a:p>
      </dsp:txBody>
      <dsp:txXfrm>
        <a:off x="73731" y="150527"/>
        <a:ext cx="8082138" cy="1362934"/>
      </dsp:txXfrm>
    </dsp:sp>
    <dsp:sp modelId="{56229E4F-5391-44BE-B469-86BE197FBE3E}">
      <dsp:nvSpPr>
        <dsp:cNvPr id="0" name=""/>
        <dsp:cNvSpPr/>
      </dsp:nvSpPr>
      <dsp:spPr>
        <a:xfrm>
          <a:off x="0" y="1664953"/>
          <a:ext cx="8229600" cy="15103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700" kern="1200" dirty="0" smtClean="0"/>
            <a:t>Helyileg eltérő természeti adottságok, változatos társadalmi-gazdasági jellemzők</a:t>
          </a:r>
          <a:endParaRPr lang="hu-HU" sz="2700" kern="1200" dirty="0"/>
        </a:p>
      </dsp:txBody>
      <dsp:txXfrm>
        <a:off x="73731" y="1738684"/>
        <a:ext cx="8082138" cy="1362934"/>
      </dsp:txXfrm>
    </dsp:sp>
    <dsp:sp modelId="{D226E5D7-9606-4216-882F-13F276008F83}">
      <dsp:nvSpPr>
        <dsp:cNvPr id="0" name=""/>
        <dsp:cNvSpPr/>
      </dsp:nvSpPr>
      <dsp:spPr>
        <a:xfrm>
          <a:off x="0" y="3253109"/>
          <a:ext cx="8229600" cy="15103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700" kern="1200" dirty="0" smtClean="0"/>
            <a:t>Az alkalmazkodást úgy kell megtervezni, hogy mindig a helyi viszonyokhoz illeszkedjen, integrálható legyen a helyi fejlesztési tevékenységekbe </a:t>
          </a:r>
          <a:endParaRPr lang="hu-HU" sz="2700" kern="1200" dirty="0"/>
        </a:p>
      </dsp:txBody>
      <dsp:txXfrm>
        <a:off x="73731" y="3326840"/>
        <a:ext cx="8082138" cy="13629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BCD95-60C7-46B6-8110-AA236961A03A}">
      <dsp:nvSpPr>
        <dsp:cNvPr id="0" name=""/>
        <dsp:cNvSpPr/>
      </dsp:nvSpPr>
      <dsp:spPr>
        <a:xfrm>
          <a:off x="0" y="188938"/>
          <a:ext cx="8229600" cy="13449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kern="1200" dirty="0" smtClean="0"/>
            <a:t>Budapest: SEAP + klímastratégia</a:t>
          </a:r>
        </a:p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(hasznos, de nem elégséges)</a:t>
          </a:r>
          <a:r>
            <a:rPr lang="hu-HU" sz="2000" kern="1200" dirty="0" smtClean="0"/>
            <a:t> </a:t>
          </a:r>
          <a:endParaRPr lang="en-US" sz="2000" kern="1200" dirty="0"/>
        </a:p>
      </dsp:txBody>
      <dsp:txXfrm>
        <a:off x="65653" y="254591"/>
        <a:ext cx="8098294" cy="1213609"/>
      </dsp:txXfrm>
    </dsp:sp>
    <dsp:sp modelId="{F595DD18-919C-4C3B-831C-E007C488D5F3}">
      <dsp:nvSpPr>
        <dsp:cNvPr id="0" name=""/>
        <dsp:cNvSpPr/>
      </dsp:nvSpPr>
      <dsp:spPr>
        <a:xfrm>
          <a:off x="0" y="1533854"/>
          <a:ext cx="8229600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7940" rIns="156464" bIns="27940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1700" kern="1200" dirty="0"/>
        </a:p>
      </dsp:txBody>
      <dsp:txXfrm>
        <a:off x="0" y="1533854"/>
        <a:ext cx="8229600" cy="364320"/>
      </dsp:txXfrm>
    </dsp:sp>
    <dsp:sp modelId="{39412557-E30F-47FD-A2C3-8654C169EF4B}">
      <dsp:nvSpPr>
        <dsp:cNvPr id="0" name=""/>
        <dsp:cNvSpPr/>
      </dsp:nvSpPr>
      <dsp:spPr>
        <a:xfrm>
          <a:off x="0" y="1898174"/>
          <a:ext cx="8229600" cy="13449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kern="1200" dirty="0" smtClean="0"/>
            <a:t>KEHOP 1.2.1- klímastratégia és szemléletformálás pályázata van Budapesten:</a:t>
          </a:r>
        </a:p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kern="1200" dirty="0" smtClean="0"/>
            <a:t>III,IV,VIII,IX,X,XI,XIV,XVIII,XIX,XXI,XXII kerületnek (összesen 11 kerület)</a:t>
          </a:r>
          <a:endParaRPr lang="en-US" sz="2200" kern="1200" dirty="0"/>
        </a:p>
      </dsp:txBody>
      <dsp:txXfrm>
        <a:off x="65653" y="1963827"/>
        <a:ext cx="8098294" cy="1213609"/>
      </dsp:txXfrm>
    </dsp:sp>
    <dsp:sp modelId="{F88CF724-70AC-4D03-A0BC-895B6AF72D40}">
      <dsp:nvSpPr>
        <dsp:cNvPr id="0" name=""/>
        <dsp:cNvSpPr/>
      </dsp:nvSpPr>
      <dsp:spPr>
        <a:xfrm>
          <a:off x="0" y="3306449"/>
          <a:ext cx="8229600" cy="13449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kern="1200" dirty="0" smtClean="0"/>
            <a:t>SEAP: IV. kerület	</a:t>
          </a:r>
        </a:p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kern="1200" dirty="0" smtClean="0"/>
            <a:t>SECAP: XII.,XIV.,XVIII.,XIX. kerület</a:t>
          </a:r>
          <a:endParaRPr lang="en-US" sz="2200" kern="1200" dirty="0"/>
        </a:p>
      </dsp:txBody>
      <dsp:txXfrm>
        <a:off x="65653" y="3372102"/>
        <a:ext cx="8098294" cy="12136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A17E0A-D34C-4E62-8819-11F0CA51A417}">
      <dsp:nvSpPr>
        <dsp:cNvPr id="0" name=""/>
        <dsp:cNvSpPr/>
      </dsp:nvSpPr>
      <dsp:spPr>
        <a:xfrm>
          <a:off x="0" y="61431"/>
          <a:ext cx="8229600" cy="127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kern="1200" dirty="0" smtClean="0"/>
            <a:t>A Fenntartható Energia Akcióterv beavatkozási területei</a:t>
          </a:r>
          <a:endParaRPr lang="en-US" sz="3200" kern="1200" dirty="0"/>
        </a:p>
      </dsp:txBody>
      <dsp:txXfrm>
        <a:off x="62141" y="123572"/>
        <a:ext cx="8105318" cy="1148678"/>
      </dsp:txXfrm>
    </dsp:sp>
    <dsp:sp modelId="{745A46FB-BBA7-4401-ADC3-6AB1B91305D2}">
      <dsp:nvSpPr>
        <dsp:cNvPr id="0" name=""/>
        <dsp:cNvSpPr/>
      </dsp:nvSpPr>
      <dsp:spPr>
        <a:xfrm>
          <a:off x="0" y="1334391"/>
          <a:ext cx="8229600" cy="3444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0640" rIns="227584" bIns="40640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500" kern="1200" smtClean="0"/>
            <a:t>Önkormányzati épületek</a:t>
          </a:r>
          <a:endParaRPr lang="en-US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500" kern="1200" smtClean="0"/>
            <a:t>Közlekedés</a:t>
          </a:r>
          <a:endParaRPr lang="en-US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500" kern="1200" smtClean="0"/>
            <a:t>Lakossági épületek</a:t>
          </a:r>
          <a:endParaRPr lang="en-US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500" kern="1200" smtClean="0"/>
            <a:t>Szolgáltató szektor</a:t>
          </a:r>
          <a:endParaRPr lang="en-US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500" kern="1200" smtClean="0"/>
            <a:t>Ipari szektor</a:t>
          </a:r>
          <a:endParaRPr lang="en-US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500" kern="1200" smtClean="0"/>
            <a:t>Mezőgazdaság</a:t>
          </a:r>
          <a:endParaRPr lang="en-US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500" kern="1200" dirty="0" smtClean="0"/>
            <a:t>Közvilágítás</a:t>
          </a:r>
          <a:endParaRPr lang="en-US" sz="2500" kern="1200" dirty="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500" kern="1200" dirty="0" smtClean="0"/>
            <a:t>Helyi energiatermelés</a:t>
          </a:r>
          <a:endParaRPr lang="en-US" sz="2500" kern="1200" dirty="0"/>
        </a:p>
      </dsp:txBody>
      <dsp:txXfrm>
        <a:off x="0" y="1334391"/>
        <a:ext cx="8229600" cy="34444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A17E0A-D34C-4E62-8819-11F0CA51A417}">
      <dsp:nvSpPr>
        <dsp:cNvPr id="0" name=""/>
        <dsp:cNvSpPr/>
      </dsp:nvSpPr>
      <dsp:spPr>
        <a:xfrm>
          <a:off x="0" y="9358"/>
          <a:ext cx="822960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600" kern="1200" dirty="0" smtClean="0"/>
            <a:t>A Fenntartható Klíma Akcióterv vizsgált területei</a:t>
          </a:r>
          <a:endParaRPr lang="en-US" sz="2600" kern="1200" dirty="0"/>
        </a:p>
      </dsp:txBody>
      <dsp:txXfrm>
        <a:off x="30442" y="39800"/>
        <a:ext cx="8168716" cy="562726"/>
      </dsp:txXfrm>
    </dsp:sp>
    <dsp:sp modelId="{745A46FB-BBA7-4401-ADC3-6AB1B91305D2}">
      <dsp:nvSpPr>
        <dsp:cNvPr id="0" name=""/>
        <dsp:cNvSpPr/>
      </dsp:nvSpPr>
      <dsp:spPr>
        <a:xfrm>
          <a:off x="0" y="632969"/>
          <a:ext cx="8229600" cy="4197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000" kern="1200" dirty="0" smtClean="0"/>
            <a:t>Árvíz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000" kern="1200" smtClean="0"/>
            <a:t>Belvíz</a:t>
          </a:r>
          <a:endParaRPr lang="hu-H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000" kern="1200" smtClean="0"/>
            <a:t>Villámárvíz, elöntések</a:t>
          </a:r>
          <a:endParaRPr lang="hu-H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000" kern="1200" smtClean="0"/>
            <a:t>Természetes élőhelyek csökkenése</a:t>
          </a:r>
          <a:endParaRPr lang="hu-H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000" kern="1200" smtClean="0"/>
            <a:t>Erdőkárok</a:t>
          </a:r>
          <a:endParaRPr lang="hu-H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000" kern="1200" dirty="0" smtClean="0"/>
            <a:t>Allergének, betegségterjesztő rovarok elterjedése</a:t>
          </a:r>
          <a:endParaRPr lang="hu-H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000" kern="1200" dirty="0" smtClean="0"/>
            <a:t>Hőhullámokra visszavezethető egészségügyi problémák</a:t>
          </a:r>
          <a:endParaRPr lang="hu-H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000" kern="1200" smtClean="0"/>
            <a:t>Viharkárok</a:t>
          </a:r>
          <a:endParaRPr lang="hu-H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000" kern="1200" smtClean="0"/>
            <a:t>Károk a közlekedési infrastruktúrában</a:t>
          </a:r>
          <a:endParaRPr lang="hu-H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000" kern="1200" smtClean="0"/>
            <a:t>Aszály okozta terméskiesés, talajok termőképességének romlása</a:t>
          </a:r>
          <a:endParaRPr lang="hu-H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000" kern="1200" smtClean="0"/>
            <a:t>Levegőminőség</a:t>
          </a:r>
          <a:endParaRPr lang="hu-H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2000" kern="1200" dirty="0" smtClean="0"/>
            <a:t>Település turisztikai vonzereje</a:t>
          </a:r>
          <a:endParaRPr lang="hu-HU" sz="2000" kern="1200" dirty="0"/>
        </a:p>
      </dsp:txBody>
      <dsp:txXfrm>
        <a:off x="0" y="632969"/>
        <a:ext cx="8229600" cy="4197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2019. 11. 30.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4100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C63456B-102B-4089-8065-9D44B16A3571}" type="slidenum">
              <a:rPr lang="hu-HU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hu-H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928938" y="0"/>
            <a:ext cx="6215062" cy="857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prstClr val="white"/>
              </a:solidFill>
            </a:endParaRPr>
          </a:p>
        </p:txBody>
      </p:sp>
      <p:pic>
        <p:nvPicPr>
          <p:cNvPr id="5" name="Picture 4" descr="D:\EnergiaKlub\2015\LOGO\HUN_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42875"/>
            <a:ext cx="221456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 dirty="0"/>
          </a:p>
        </p:txBody>
      </p:sp>
      <p:sp>
        <p:nvSpPr>
          <p:cNvPr id="6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139679-C6DE-4770-A360-97254D3141A5}" type="datetime1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2019. 11. 30.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0CF22-91A1-4A8D-8735-2FA0C0DC4AE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261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928938" y="0"/>
            <a:ext cx="6215062" cy="857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prstClr val="white"/>
              </a:solidFill>
            </a:endParaRPr>
          </a:p>
        </p:txBody>
      </p:sp>
      <p:pic>
        <p:nvPicPr>
          <p:cNvPr id="5" name="Picture 4" descr="D:\EnergiaKlub\2015\LOGO\HUN_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42875"/>
            <a:ext cx="221456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28926" y="0"/>
            <a:ext cx="6215074" cy="85723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6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24FE8B-8286-4080-AB64-B526CF146BB8}" type="datetime1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2019. 11. 30.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56607-C27B-4ADE-B79C-00D0DE5A0D93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48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928938" y="0"/>
            <a:ext cx="6215062" cy="857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prstClr val="white"/>
              </a:solidFill>
            </a:endParaRPr>
          </a:p>
        </p:txBody>
      </p:sp>
      <p:pic>
        <p:nvPicPr>
          <p:cNvPr id="6" name="Picture 4" descr="D:\EnergiaKlub\2015\LOGO\HUN_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42875"/>
            <a:ext cx="221456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285860"/>
            <a:ext cx="4038600" cy="48403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285860"/>
            <a:ext cx="4038600" cy="48403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28926" y="0"/>
            <a:ext cx="6215074" cy="85723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7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24F2B9-6134-4E28-A3F2-5B088D7C5E02}" type="datetime1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2019. 11. 30.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8E68A-8685-4E1B-9A3D-B7B37221DCC1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474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cs typeface="+mn-cs"/>
              </a:defRPr>
            </a:lvl1pPr>
          </a:lstStyle>
          <a:p>
            <a:pPr defTabSz="914400">
              <a:defRPr/>
            </a:pPr>
            <a:fld id="{00EDF51E-FF5F-40CC-B70D-7A488154F769}" type="datetime1">
              <a:rPr lang="hu-H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2019. 11. 30.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cs typeface="+mn-cs"/>
              </a:defRPr>
            </a:lvl1pPr>
          </a:lstStyle>
          <a:p>
            <a:pPr defTabSz="914400"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cs typeface="+mn-cs"/>
              </a:defRPr>
            </a:lvl1pPr>
          </a:lstStyle>
          <a:p>
            <a:pPr defTabSz="914400">
              <a:defRPr/>
            </a:pPr>
            <a:fld id="{8313184B-FBF8-488A-8E06-9CFF05F0D03F}" type="slidenum">
              <a:rPr lang="hu-H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7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 cap="all">
          <a:solidFill>
            <a:schemeClr val="tx2"/>
          </a:solidFill>
          <a:latin typeface="Trebuchet MS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9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700809"/>
            <a:ext cx="7772400" cy="165618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4000" dirty="0" smtClean="0"/>
              <a:t>Klímavészhelyzet</a:t>
            </a:r>
            <a:br>
              <a:rPr lang="hu-HU" sz="4000" dirty="0" smtClean="0"/>
            </a:br>
            <a:r>
              <a:rPr lang="hu-HU" sz="4000" dirty="0"/>
              <a:t/>
            </a:r>
            <a:br>
              <a:rPr lang="hu-HU" sz="4000" dirty="0"/>
            </a:br>
            <a:r>
              <a:rPr lang="hu-HU" sz="4000" dirty="0" smtClean="0"/>
              <a:t>Klímastratégia</a:t>
            </a:r>
            <a:endParaRPr lang="hu-HU" sz="3200" dirty="0" smtClean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03648" y="4581128"/>
            <a:ext cx="6400800" cy="189661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2800" dirty="0"/>
              <a:t>Magyar László</a:t>
            </a:r>
          </a:p>
          <a:p>
            <a:pPr fontAlgn="auto">
              <a:spcAft>
                <a:spcPts val="0"/>
              </a:spcAft>
              <a:defRPr/>
            </a:pPr>
            <a:r>
              <a:rPr lang="hu-HU" sz="2800" dirty="0"/>
              <a:t>Energiaklub </a:t>
            </a:r>
            <a:r>
              <a:rPr lang="hu-HU" sz="2800" dirty="0" smtClean="0"/>
              <a:t>Egyesület</a:t>
            </a:r>
          </a:p>
          <a:p>
            <a:pPr fontAlgn="auto">
              <a:spcAft>
                <a:spcPts val="0"/>
              </a:spcAft>
              <a:defRPr/>
            </a:pPr>
            <a:r>
              <a:rPr lang="hu-HU" sz="2800" dirty="0" smtClean="0"/>
              <a:t>2019.11.30</a:t>
            </a:r>
            <a:r>
              <a:rPr lang="hu-HU" sz="2800" dirty="0"/>
              <a:t>.</a:t>
            </a:r>
          </a:p>
          <a:p>
            <a:pPr fontAlgn="auto">
              <a:spcAft>
                <a:spcPts val="0"/>
              </a:spcAft>
              <a:defRPr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5550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rtalom helye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4938923"/>
              </p:ext>
            </p:extLst>
          </p:nvPr>
        </p:nvGraphicFramePr>
        <p:xfrm>
          <a:off x="457200" y="1285860"/>
          <a:ext cx="8229600" cy="4840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Hol milyen terv készül(t)?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56607-C27B-4ADE-B79C-00D0DE5A0D9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03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Klímastratégia tervezése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56607-C27B-4ADE-B79C-00D0DE5A0D9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08" y="1285875"/>
            <a:ext cx="7564983" cy="484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716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2636912"/>
            <a:ext cx="2016224" cy="2016224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Klímastratégia folyamata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56607-C27B-4ADE-B79C-00D0DE5A0D9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2642835"/>
            <a:ext cx="2016224" cy="201622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655732"/>
            <a:ext cx="201622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61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7032479"/>
              </p:ext>
            </p:extLst>
          </p:nvPr>
        </p:nvGraphicFramePr>
        <p:xfrm>
          <a:off x="457200" y="1285860"/>
          <a:ext cx="8229600" cy="4840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SECAP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56607-C27B-4ADE-B79C-00D0DE5A0D9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573016"/>
            <a:ext cx="3470714" cy="172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10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556792"/>
            <a:ext cx="8737778" cy="4321798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SECAP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56607-C27B-4ADE-B79C-00D0DE5A0D9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5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SECAP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56607-C27B-4ADE-B79C-00D0DE5A0D9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0369056"/>
              </p:ext>
            </p:extLst>
          </p:nvPr>
        </p:nvGraphicFramePr>
        <p:xfrm>
          <a:off x="457200" y="1285875"/>
          <a:ext cx="8229600" cy="4840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8354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2000" dirty="0" smtClean="0"/>
              <a:t>A </a:t>
            </a:r>
            <a:r>
              <a:rPr lang="hu-HU" sz="2000" dirty="0"/>
              <a:t>települési klímastratégiák tervezése során a finanszírozási háttér konkretizálása a végrehajtási keretrendszer részeként alapvető elem</a:t>
            </a:r>
            <a:r>
              <a:rPr lang="hu-HU" sz="2000" dirty="0" smtClean="0"/>
              <a:t>.</a:t>
            </a:r>
            <a:endParaRPr lang="hu-HU" sz="2000" dirty="0" smtClean="0"/>
          </a:p>
          <a:p>
            <a:endParaRPr lang="hu-HU" sz="2000" dirty="0"/>
          </a:p>
          <a:p>
            <a:r>
              <a:rPr lang="hu-HU" sz="2000" dirty="0" smtClean="0"/>
              <a:t>SECAP</a:t>
            </a:r>
            <a:r>
              <a:rPr lang="hu-HU" sz="2000" dirty="0" smtClean="0"/>
              <a:t> kidolgozására: pályázat korábban</a:t>
            </a:r>
            <a:r>
              <a:rPr lang="hu-HU" sz="2000" dirty="0" smtClean="0"/>
              <a:t> (most </a:t>
            </a:r>
            <a:r>
              <a:rPr lang="hu-HU" sz="2000" dirty="0" smtClean="0"/>
              <a:t>nincs </a:t>
            </a:r>
            <a:r>
              <a:rPr lang="hu-HU" sz="2000" dirty="0" smtClean="0"/>
              <a:t>nyitva)</a:t>
            </a:r>
          </a:p>
          <a:p>
            <a:pPr marL="0" indent="0">
              <a:buNone/>
            </a:pPr>
            <a:r>
              <a:rPr lang="hu-HU" sz="2000" dirty="0" smtClean="0"/>
              <a:t>	Egy Akcióterv elkészítése csupán pár </a:t>
            </a:r>
            <a:r>
              <a:rPr lang="hu-HU" sz="2000" dirty="0" smtClean="0"/>
              <a:t>millió </a:t>
            </a:r>
            <a:r>
              <a:rPr lang="hu-HU" sz="2000" dirty="0" smtClean="0"/>
              <a:t>Ft </a:t>
            </a:r>
            <a:r>
              <a:rPr lang="hu-HU" sz="2000" dirty="0" smtClean="0">
                <a:sym typeface="Wingdings" panose="05000000000000000000" pitchFamily="2" charset="2"/>
              </a:rPr>
              <a:t> </a:t>
            </a:r>
            <a:r>
              <a:rPr lang="hu-HU" sz="2000" dirty="0" smtClean="0"/>
              <a:t>belefér </a:t>
            </a:r>
            <a:r>
              <a:rPr lang="hu-HU" sz="2000" dirty="0" smtClean="0"/>
              <a:t>egy </a:t>
            </a:r>
            <a:r>
              <a:rPr lang="hu-HU" sz="2000" dirty="0" smtClean="0"/>
              <a:t>	budapesti </a:t>
            </a:r>
            <a:r>
              <a:rPr lang="hu-HU" sz="2000" dirty="0" smtClean="0"/>
              <a:t>kerület költségvetésébe, és később megtérül a </a:t>
            </a:r>
            <a:r>
              <a:rPr lang="hu-HU" sz="2000" dirty="0" smtClean="0"/>
              <a:t>	kedvezőbb </a:t>
            </a:r>
            <a:r>
              <a:rPr lang="hu-HU" sz="2000" dirty="0" smtClean="0"/>
              <a:t>pályázati </a:t>
            </a:r>
            <a:r>
              <a:rPr lang="hu-HU" sz="2000" dirty="0" smtClean="0"/>
              <a:t>elbírálások során</a:t>
            </a:r>
          </a:p>
          <a:p>
            <a:pPr marL="0" indent="0">
              <a:buNone/>
            </a:pPr>
            <a:endParaRPr lang="hu-HU" sz="2000" dirty="0" smtClean="0"/>
          </a:p>
          <a:p>
            <a:r>
              <a:rPr lang="hu-HU" sz="2000" dirty="0" smtClean="0"/>
              <a:t>Klímastratégia KEHOP keretében </a:t>
            </a:r>
            <a:r>
              <a:rPr lang="hu-HU" sz="2000" dirty="0" smtClean="0">
                <a:sym typeface="Wingdings" panose="05000000000000000000" pitchFamily="2" charset="2"/>
              </a:rPr>
              <a:t> jelenleg készülő </a:t>
            </a:r>
            <a:r>
              <a:rPr lang="hu-HU" sz="2000" dirty="0" smtClean="0">
                <a:sym typeface="Wingdings" panose="05000000000000000000" pitchFamily="2" charset="2"/>
              </a:rPr>
              <a:t>stratégiák</a:t>
            </a:r>
            <a:r>
              <a:rPr lang="hu-HU" sz="2000" dirty="0" smtClean="0">
                <a:sym typeface="Wingdings" panose="05000000000000000000" pitchFamily="2" charset="2"/>
              </a:rPr>
              <a:t>, és </a:t>
            </a:r>
            <a:r>
              <a:rPr lang="hu-HU" sz="2000" dirty="0" smtClean="0">
                <a:sym typeface="Wingdings" panose="05000000000000000000" pitchFamily="2" charset="2"/>
              </a:rPr>
              <a:t>szemléletformálási program; </a:t>
            </a:r>
          </a:p>
          <a:p>
            <a:pPr marL="0" indent="0">
              <a:buNone/>
            </a:pPr>
            <a:endParaRPr lang="hu-HU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u-HU" sz="2000" dirty="0" smtClean="0">
                <a:sym typeface="Wingdings" panose="05000000000000000000" pitchFamily="2" charset="2"/>
              </a:rPr>
              <a:t>A klímastratégia </a:t>
            </a:r>
            <a:r>
              <a:rPr lang="hu-HU" sz="2000" dirty="0" smtClean="0">
                <a:sym typeface="Wingdings" panose="05000000000000000000" pitchFamily="2" charset="2"/>
              </a:rPr>
              <a:t>is átdolgozható </a:t>
            </a:r>
            <a:r>
              <a:rPr lang="hu-HU" sz="2000" dirty="0" smtClean="0">
                <a:sym typeface="Wingdings" panose="05000000000000000000" pitchFamily="2" charset="2"/>
              </a:rPr>
              <a:t>SECAP módszertan szerint, </a:t>
            </a:r>
            <a:r>
              <a:rPr lang="hu-HU" sz="2000" dirty="0" smtClean="0">
                <a:sym typeface="Wingdings" panose="05000000000000000000" pitchFamily="2" charset="2"/>
              </a:rPr>
              <a:t>ami </a:t>
            </a:r>
            <a:r>
              <a:rPr lang="hu-HU" sz="2000" dirty="0" smtClean="0">
                <a:sym typeface="Wingdings" panose="05000000000000000000" pitchFamily="2" charset="2"/>
              </a:rPr>
              <a:t>hasznosabb a későbbi EU-s pályázatok szempontjából</a:t>
            </a:r>
            <a:endParaRPr lang="hu-HU" sz="2000" dirty="0" smtClean="0">
              <a:sym typeface="Wingdings" panose="05000000000000000000" pitchFamily="2" charset="2"/>
            </a:endParaRPr>
          </a:p>
          <a:p>
            <a:endParaRPr lang="hu-HU" sz="2400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Finanszírozás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56607-C27B-4ADE-B79C-00D0DE5A0D9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05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/>
              <a:t>Szakmai egyeztetések </a:t>
            </a:r>
            <a:r>
              <a:rPr lang="hu-HU" sz="2400" dirty="0">
                <a:sym typeface="Wingdings" panose="05000000000000000000" pitchFamily="2" charset="2"/>
              </a:rPr>
              <a:t> tegnap a főváros vezetésével közös ötletelés, aktív téma, fontos részvételi szerep az EK </a:t>
            </a:r>
            <a:r>
              <a:rPr lang="hu-HU" sz="2400" dirty="0" smtClean="0">
                <a:sym typeface="Wingdings" panose="05000000000000000000" pitchFamily="2" charset="2"/>
              </a:rPr>
              <a:t>részéről</a:t>
            </a:r>
          </a:p>
          <a:p>
            <a:r>
              <a:rPr lang="hu-HU" sz="2400" dirty="0" smtClean="0">
                <a:sym typeface="Wingdings" panose="05000000000000000000" pitchFamily="2" charset="2"/>
              </a:rPr>
              <a:t>Kommunikáció a lakosság és a döntéshozók között</a:t>
            </a:r>
          </a:p>
          <a:p>
            <a:pPr lvl="1"/>
            <a:r>
              <a:rPr lang="hu-HU" sz="2000" dirty="0" smtClean="0">
                <a:sym typeface="Wingdings" panose="05000000000000000000" pitchFamily="2" charset="2"/>
              </a:rPr>
              <a:t>Felmérések </a:t>
            </a:r>
            <a:r>
              <a:rPr lang="hu-HU" sz="2000" dirty="0">
                <a:sym typeface="Wingdings" panose="05000000000000000000" pitchFamily="2" charset="2"/>
              </a:rPr>
              <a:t>alapján a magyar embereknek kiemelten fontos </a:t>
            </a:r>
            <a:r>
              <a:rPr lang="hu-HU" sz="2000" dirty="0" smtClean="0">
                <a:sym typeface="Wingdings" panose="05000000000000000000" pitchFamily="2" charset="2"/>
              </a:rPr>
              <a:t>téma a klímaváltozás  lépéseket várnak a döntéshozóktól</a:t>
            </a:r>
            <a:endParaRPr lang="hu-HU" sz="2000" dirty="0" smtClean="0"/>
          </a:p>
          <a:p>
            <a:r>
              <a:rPr lang="hu-HU" sz="2400" dirty="0" smtClean="0">
                <a:sym typeface="Wingdings" panose="05000000000000000000" pitchFamily="2" charset="2"/>
              </a:rPr>
              <a:t>Ö</a:t>
            </a:r>
            <a:r>
              <a:rPr lang="hu-HU" sz="2400" dirty="0" smtClean="0">
                <a:sym typeface="Wingdings" panose="05000000000000000000" pitchFamily="2" charset="2"/>
              </a:rPr>
              <a:t>nkormányzati</a:t>
            </a:r>
            <a:r>
              <a:rPr lang="hu-HU" sz="2400" dirty="0" smtClean="0">
                <a:sym typeface="Wingdings" panose="05000000000000000000" pitchFamily="2" charset="2"/>
              </a:rPr>
              <a:t>, lakossági </a:t>
            </a:r>
            <a:r>
              <a:rPr lang="hu-HU" sz="2400" b="1" dirty="0" smtClean="0">
                <a:sym typeface="Wingdings" panose="05000000000000000000" pitchFamily="2" charset="2"/>
              </a:rPr>
              <a:t>képzések</a:t>
            </a:r>
            <a:r>
              <a:rPr lang="hu-HU" sz="2400" dirty="0" smtClean="0">
                <a:sym typeface="Wingdings" panose="05000000000000000000" pitchFamily="2" charset="2"/>
              </a:rPr>
              <a:t> </a:t>
            </a:r>
            <a:r>
              <a:rPr lang="hu-HU" sz="2400" dirty="0" smtClean="0">
                <a:sym typeface="Wingdings" panose="05000000000000000000" pitchFamily="2" charset="2"/>
              </a:rPr>
              <a:t>(egyszeri vagy pár </a:t>
            </a:r>
            <a:r>
              <a:rPr lang="hu-HU" sz="2400" dirty="0" smtClean="0">
                <a:sym typeface="Wingdings" panose="05000000000000000000" pitchFamily="2" charset="2"/>
              </a:rPr>
              <a:t>napos </a:t>
            </a:r>
            <a:r>
              <a:rPr lang="hu-HU" sz="2400" dirty="0" smtClean="0">
                <a:sym typeface="Wingdings" panose="05000000000000000000" pitchFamily="2" charset="2"/>
              </a:rPr>
              <a:t>tréningek) </a:t>
            </a:r>
          </a:p>
          <a:p>
            <a:r>
              <a:rPr lang="hu-HU" sz="2400" b="1" dirty="0" smtClean="0">
                <a:sym typeface="Wingdings" panose="05000000000000000000" pitchFamily="2" charset="2"/>
              </a:rPr>
              <a:t>SECAP-ok, klímastratégiák kidolgozása</a:t>
            </a:r>
            <a:endParaRPr lang="hu-HU" sz="2400" b="1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ENERGIAKLUB Szerepe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56607-C27B-4ADE-B79C-00D0DE5A0D9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969" y="4858147"/>
            <a:ext cx="3179542" cy="199985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693" y="5072260"/>
            <a:ext cx="295275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20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Köszönöm A </a:t>
            </a:r>
            <a:r>
              <a:rPr lang="hu-HU" dirty="0" smtClean="0"/>
              <a:t>FIGYELMET!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56607-C27B-4ADE-B79C-00D0DE5A0D9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35120"/>
            <a:ext cx="9143118" cy="411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Kép 2" descr="think_and_d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6" t="15762" r="5968" b="191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CF5522-BAA5-4BB1-B67B-E2E47AEC87A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8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3140854"/>
              </p:ext>
            </p:extLst>
          </p:nvPr>
        </p:nvGraphicFramePr>
        <p:xfrm>
          <a:off x="457200" y="1285860"/>
          <a:ext cx="8229600" cy="4840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Klímaváltozás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56607-C27B-4ADE-B79C-00D0DE5A0D9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83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5896528"/>
              </p:ext>
            </p:extLst>
          </p:nvPr>
        </p:nvGraphicFramePr>
        <p:xfrm>
          <a:off x="457200" y="1285860"/>
          <a:ext cx="8229600" cy="4840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Párizsi klímaegyezmény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56607-C27B-4ADE-B79C-00D0DE5A0D9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976" y="3420492"/>
            <a:ext cx="4673958" cy="330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92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Klímavészhelyzet</a:t>
            </a:r>
            <a:r>
              <a:rPr lang="hu-HU" dirty="0" smtClean="0"/>
              <a:t> – üres címke vagy valós cselekvés?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56607-C27B-4ADE-B79C-00D0DE5A0D9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70738"/>
            <a:ext cx="7464827" cy="559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804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KLímavészhelyzet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56607-C27B-4ADE-B79C-00D0DE5A0D9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57590"/>
            <a:ext cx="4029015" cy="297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81828"/>
            <a:ext cx="4272986" cy="284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71580"/>
            <a:ext cx="4029015" cy="268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748" y="1144336"/>
            <a:ext cx="4256238" cy="283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405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1844036"/>
              </p:ext>
            </p:extLst>
          </p:nvPr>
        </p:nvGraphicFramePr>
        <p:xfrm>
          <a:off x="457200" y="1285860"/>
          <a:ext cx="8229600" cy="4840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valódi </a:t>
            </a:r>
            <a:r>
              <a:rPr lang="hu-HU" dirty="0" smtClean="0"/>
              <a:t>cselekvés helyi szinten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56607-C27B-4ADE-B79C-00D0DE5A0D9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191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7133017"/>
              </p:ext>
            </p:extLst>
          </p:nvPr>
        </p:nvGraphicFramePr>
        <p:xfrm>
          <a:off x="457200" y="1124744"/>
          <a:ext cx="8229600" cy="5001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hu-HU" dirty="0"/>
              <a:t>települési klímapolitika </a:t>
            </a:r>
            <a:r>
              <a:rPr lang="hu-HU" dirty="0" smtClean="0"/>
              <a:t>lehetőségei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56607-C27B-4ADE-B79C-00D0DE5A0D9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5197" y="2420888"/>
            <a:ext cx="2393147" cy="119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9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2678360"/>
              </p:ext>
            </p:extLst>
          </p:nvPr>
        </p:nvGraphicFramePr>
        <p:xfrm>
          <a:off x="457200" y="1285860"/>
          <a:ext cx="8229600" cy="4840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Miért kell Helyi Klímastratégia vagy akcióterv?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56607-C27B-4ADE-B79C-00D0DE5A0D93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3482"/>
      </p:ext>
    </p:extLst>
  </p:cSld>
  <p:clrMapOvr>
    <a:masterClrMapping/>
  </p:clrMapOvr>
</p:sld>
</file>

<file path=ppt/theme/theme1.xml><?xml version="1.0" encoding="utf-8"?>
<a:theme xmlns:a="http://schemas.openxmlformats.org/drawingml/2006/main" name="EK_template_PPT_HUN">
  <a:themeElements>
    <a:clrScheme name="ENERGIAKLUB_szinek">
      <a:dk1>
        <a:sysClr val="windowText" lastClr="000000"/>
      </a:dk1>
      <a:lt1>
        <a:sysClr val="window" lastClr="FFFFFF"/>
      </a:lt1>
      <a:dk2>
        <a:srgbClr val="81CAC9"/>
      </a:dk2>
      <a:lt2>
        <a:srgbClr val="7A93C5"/>
      </a:lt2>
      <a:accent1>
        <a:srgbClr val="00ADDA"/>
      </a:accent1>
      <a:accent2>
        <a:srgbClr val="94C11C"/>
      </a:accent2>
      <a:accent3>
        <a:srgbClr val="E4240E"/>
      </a:accent3>
      <a:accent4>
        <a:srgbClr val="FFD300"/>
      </a:accent4>
      <a:accent5>
        <a:srgbClr val="512383"/>
      </a:accent5>
      <a:accent6>
        <a:srgbClr val="7C003D"/>
      </a:accent6>
      <a:hlink>
        <a:srgbClr val="7A93C5"/>
      </a:hlink>
      <a:folHlink>
        <a:srgbClr val="7C003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2900" indent="-342900">
          <a:defRPr dirty="0" smtClean="0">
            <a:latin typeface="Trebuchet MS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1598</TotalTime>
  <Words>383</Words>
  <Application>Microsoft Office PowerPoint</Application>
  <PresentationFormat>Diavetítés a képernyőre (4:3 oldalarány)</PresentationFormat>
  <Paragraphs>101</Paragraphs>
  <Slides>18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3" baseType="lpstr">
      <vt:lpstr>Arial</vt:lpstr>
      <vt:lpstr>Calibri</vt:lpstr>
      <vt:lpstr>Trebuchet MS</vt:lpstr>
      <vt:lpstr>Wingdings</vt:lpstr>
      <vt:lpstr>EK_template_PPT_HUN</vt:lpstr>
      <vt:lpstr>Klímavészhelyzet  Klímastratégia</vt:lpstr>
      <vt:lpstr>PowerPoint-bemutató</vt:lpstr>
      <vt:lpstr>Klímaváltozás</vt:lpstr>
      <vt:lpstr>Párizsi klímaegyezmény</vt:lpstr>
      <vt:lpstr>Klímavészhelyzet – üres címke vagy valós cselekvés?</vt:lpstr>
      <vt:lpstr>KLímavészhelyzet</vt:lpstr>
      <vt:lpstr>valódi cselekvés helyi szinten</vt:lpstr>
      <vt:lpstr>települési klímapolitika lehetőségei</vt:lpstr>
      <vt:lpstr>Miért kell Helyi Klímastratégia vagy akcióterv?</vt:lpstr>
      <vt:lpstr>Hol milyen terv készül(t)?</vt:lpstr>
      <vt:lpstr>Klímastratégia tervezése</vt:lpstr>
      <vt:lpstr>Klímastratégia folyamata</vt:lpstr>
      <vt:lpstr>SECAP</vt:lpstr>
      <vt:lpstr>SECAP</vt:lpstr>
      <vt:lpstr>SECAP</vt:lpstr>
      <vt:lpstr>Finanszírozás</vt:lpstr>
      <vt:lpstr>Az ENERGIAKLUB Szerepe</vt:lpstr>
      <vt:lpstr>Köszönöm A FIGYELMET!</vt:lpstr>
    </vt:vector>
  </TitlesOfParts>
  <Company>novak.adam@gmail.com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Windows User</cp:lastModifiedBy>
  <cp:revision>101</cp:revision>
  <dcterms:created xsi:type="dcterms:W3CDTF">2014-03-03T11:13:53Z</dcterms:created>
  <dcterms:modified xsi:type="dcterms:W3CDTF">2019-11-30T10:39:23Z</dcterms:modified>
</cp:coreProperties>
</file>