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271" r:id="rId5"/>
    <p:sldId id="269" r:id="rId6"/>
    <p:sldId id="311" r:id="rId7"/>
    <p:sldId id="306" r:id="rId8"/>
    <p:sldId id="285" r:id="rId9"/>
    <p:sldId id="290" r:id="rId10"/>
    <p:sldId id="308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7A1E0-6CF5-4908-B83D-EAF4762DD9EA}" type="doc">
      <dgm:prSet loTypeId="urn:microsoft.com/office/officeart/2008/layout/AlternatingHexagons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DD5DF147-CE68-4C5D-B57C-1767B34CDF59}">
      <dgm:prSet phldrT="[Szöveg]" custT="1"/>
      <dgm:spPr/>
      <dgm:t>
        <a:bodyPr/>
        <a:lstStyle/>
        <a:p>
          <a:r>
            <a:rPr lang="hu-HU" sz="1600" dirty="0"/>
            <a:t>Beépített elavulás</a:t>
          </a:r>
        </a:p>
      </dgm:t>
    </dgm:pt>
    <dgm:pt modelId="{EE69C456-9405-4942-BAC6-0CF84A116393}" type="parTrans" cxnId="{83342C81-6231-4AFA-97A6-BD22CF2A7B0A}">
      <dgm:prSet/>
      <dgm:spPr/>
      <dgm:t>
        <a:bodyPr/>
        <a:lstStyle/>
        <a:p>
          <a:endParaRPr lang="hu-HU"/>
        </a:p>
      </dgm:t>
    </dgm:pt>
    <dgm:pt modelId="{50EF43E1-287B-40B8-BD6F-91E3F7164F09}" type="sibTrans" cxnId="{83342C81-6231-4AFA-97A6-BD22CF2A7B0A}">
      <dgm:prSet custT="1"/>
      <dgm:spPr/>
      <dgm:t>
        <a:bodyPr/>
        <a:lstStyle/>
        <a:p>
          <a:r>
            <a:rPr lang="hu-HU" sz="1800" dirty="0"/>
            <a:t>Túl-fogyasztás</a:t>
          </a:r>
        </a:p>
      </dgm:t>
    </dgm:pt>
    <dgm:pt modelId="{D6BA3D0D-B97F-4A24-BEEF-52837E9C546A}">
      <dgm:prSet phldrT="[Szöveg]" custT="1"/>
      <dgm:spPr/>
      <dgm:t>
        <a:bodyPr/>
        <a:lstStyle/>
        <a:p>
          <a:r>
            <a:rPr lang="hu-HU" sz="1400" dirty="0"/>
            <a:t>Késleltetett technológia</a:t>
          </a:r>
        </a:p>
      </dgm:t>
    </dgm:pt>
    <dgm:pt modelId="{6ECD3A11-B381-497A-804C-6BCDAA1B9E60}" type="parTrans" cxnId="{B83E4755-6B58-4A64-A8E4-0A7DCDD5E672}">
      <dgm:prSet/>
      <dgm:spPr/>
      <dgm:t>
        <a:bodyPr/>
        <a:lstStyle/>
        <a:p>
          <a:endParaRPr lang="hu-HU"/>
        </a:p>
      </dgm:t>
    </dgm:pt>
    <dgm:pt modelId="{6FB4005F-E714-4BC4-BE24-31C1ED9202CF}" type="sibTrans" cxnId="{B83E4755-6B58-4A64-A8E4-0A7DCDD5E672}">
      <dgm:prSet custT="1"/>
      <dgm:spPr/>
      <dgm:t>
        <a:bodyPr/>
        <a:lstStyle/>
        <a:p>
          <a:r>
            <a:rPr lang="hu-HU" sz="2000" dirty="0"/>
            <a:t>Tömeg-termelés</a:t>
          </a:r>
          <a:endParaRPr lang="hu-HU" sz="2400" dirty="0"/>
        </a:p>
      </dgm:t>
    </dgm:pt>
    <dgm:pt modelId="{82305CAA-74F3-4CF6-AA83-48220BBCB4D0}">
      <dgm:prSet phldrT="[Szöveg]" custT="1"/>
      <dgm:spPr/>
      <dgm:t>
        <a:bodyPr/>
        <a:lstStyle/>
        <a:p>
          <a:r>
            <a:rPr lang="hu-HU" sz="1800" dirty="0"/>
            <a:t>Társadalmi egyenlőtlenségek</a:t>
          </a:r>
        </a:p>
      </dgm:t>
    </dgm:pt>
    <dgm:pt modelId="{DCC76527-CF67-4FFB-BAFF-AFAFC3A989DC}" type="parTrans" cxnId="{90654375-B25C-43CD-9F2F-B2BEA9898DD2}">
      <dgm:prSet/>
      <dgm:spPr/>
      <dgm:t>
        <a:bodyPr/>
        <a:lstStyle/>
        <a:p>
          <a:endParaRPr lang="hu-HU"/>
        </a:p>
      </dgm:t>
    </dgm:pt>
    <dgm:pt modelId="{9A33BDE9-F0AC-4EEF-8113-816CDF0A9A7F}" type="sibTrans" cxnId="{90654375-B25C-43CD-9F2F-B2BEA9898DD2}">
      <dgm:prSet custT="1"/>
      <dgm:spPr/>
      <dgm:t>
        <a:bodyPr/>
        <a:lstStyle/>
        <a:p>
          <a:r>
            <a:rPr lang="hu-HU" sz="2800" dirty="0"/>
            <a:t>Környezet-terhelés</a:t>
          </a:r>
        </a:p>
      </dgm:t>
    </dgm:pt>
    <dgm:pt modelId="{58E2AE60-7DB5-463D-AF00-4406B4B1A208}" type="pres">
      <dgm:prSet presAssocID="{4B67A1E0-6CF5-4908-B83D-EAF4762DD9EA}" presName="Name0" presStyleCnt="0">
        <dgm:presLayoutVars>
          <dgm:chMax/>
          <dgm:chPref/>
          <dgm:dir/>
          <dgm:animLvl val="lvl"/>
        </dgm:presLayoutVars>
      </dgm:prSet>
      <dgm:spPr/>
    </dgm:pt>
    <dgm:pt modelId="{A96E9FBE-750D-4693-9E18-81A536568330}" type="pres">
      <dgm:prSet presAssocID="{DD5DF147-CE68-4C5D-B57C-1767B34CDF59}" presName="composite" presStyleCnt="0"/>
      <dgm:spPr/>
    </dgm:pt>
    <dgm:pt modelId="{8FF0FCA9-D858-4C20-9893-80B1BFBB821F}" type="pres">
      <dgm:prSet presAssocID="{DD5DF147-CE68-4C5D-B57C-1767B34CDF59}" presName="Parent1" presStyleLbl="node1" presStyleIdx="0" presStyleCnt="6" custScaleX="116705" custScaleY="86950" custLinFactX="1508" custLinFactY="100000" custLinFactNeighborX="100000" custLinFactNeighborY="183401">
        <dgm:presLayoutVars>
          <dgm:chMax val="1"/>
          <dgm:chPref val="1"/>
          <dgm:bulletEnabled val="1"/>
        </dgm:presLayoutVars>
      </dgm:prSet>
      <dgm:spPr/>
    </dgm:pt>
    <dgm:pt modelId="{88BAC684-DD5A-40B0-935B-74B866133965}" type="pres">
      <dgm:prSet presAssocID="{DD5DF147-CE68-4C5D-B57C-1767B34CDF5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741D6EE-7247-4931-88EE-C1C85D21C63C}" type="pres">
      <dgm:prSet presAssocID="{DD5DF147-CE68-4C5D-B57C-1767B34CDF59}" presName="BalanceSpacing" presStyleCnt="0"/>
      <dgm:spPr/>
    </dgm:pt>
    <dgm:pt modelId="{AE5D390F-5C78-4E84-AD05-F84DCC1643F1}" type="pres">
      <dgm:prSet presAssocID="{DD5DF147-CE68-4C5D-B57C-1767B34CDF59}" presName="BalanceSpacing1" presStyleCnt="0"/>
      <dgm:spPr/>
    </dgm:pt>
    <dgm:pt modelId="{77EBE404-2FB0-433B-8BAF-6A2AAF80DA1B}" type="pres">
      <dgm:prSet presAssocID="{50EF43E1-287B-40B8-BD6F-91E3F7164F09}" presName="Accent1Text" presStyleLbl="node1" presStyleIdx="1" presStyleCnt="6" custScaleX="121000" custScaleY="121000" custLinFactX="-59178" custLinFactY="25296" custLinFactNeighborX="-100000" custLinFactNeighborY="100000"/>
      <dgm:spPr/>
    </dgm:pt>
    <dgm:pt modelId="{CC6603EA-A793-41CC-AA0F-1F979FC0931A}" type="pres">
      <dgm:prSet presAssocID="{50EF43E1-287B-40B8-BD6F-91E3F7164F09}" presName="spaceBetweenRectangles" presStyleCnt="0"/>
      <dgm:spPr/>
    </dgm:pt>
    <dgm:pt modelId="{602AF671-FE5D-4481-BBBD-2F9BA5E304CA}" type="pres">
      <dgm:prSet presAssocID="{D6BA3D0D-B97F-4A24-BEEF-52837E9C546A}" presName="composite" presStyleCnt="0"/>
      <dgm:spPr/>
    </dgm:pt>
    <dgm:pt modelId="{14CCCC1B-966A-4171-BAB5-CFF76A411841}" type="pres">
      <dgm:prSet presAssocID="{D6BA3D0D-B97F-4A24-BEEF-52837E9C546A}" presName="Parent1" presStyleLbl="node1" presStyleIdx="2" presStyleCnt="6" custScaleX="123617" custScaleY="82493" custLinFactX="-95995" custLinFactY="32833" custLinFactNeighborX="-100000" custLinFactNeighborY="100000">
        <dgm:presLayoutVars>
          <dgm:chMax val="1"/>
          <dgm:chPref val="1"/>
          <dgm:bulletEnabled val="1"/>
        </dgm:presLayoutVars>
      </dgm:prSet>
      <dgm:spPr/>
    </dgm:pt>
    <dgm:pt modelId="{A204813E-CD66-4558-B1EE-2A4EE22E3C13}" type="pres">
      <dgm:prSet presAssocID="{D6BA3D0D-B97F-4A24-BEEF-52837E9C546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2F49B8B-2368-444C-9B89-FD56ADACF8CA}" type="pres">
      <dgm:prSet presAssocID="{D6BA3D0D-B97F-4A24-BEEF-52837E9C546A}" presName="BalanceSpacing" presStyleCnt="0"/>
      <dgm:spPr/>
    </dgm:pt>
    <dgm:pt modelId="{7D3E2E72-7796-444F-AE4D-F553E3A3078D}" type="pres">
      <dgm:prSet presAssocID="{D6BA3D0D-B97F-4A24-BEEF-52837E9C546A}" presName="BalanceSpacing1" presStyleCnt="0"/>
      <dgm:spPr/>
    </dgm:pt>
    <dgm:pt modelId="{6C9B5329-D646-452C-9708-9C32167DCD0E}" type="pres">
      <dgm:prSet presAssocID="{6FB4005F-E714-4BC4-BE24-31C1ED9202CF}" presName="Accent1Text" presStyleLbl="node1" presStyleIdx="3" presStyleCnt="6" custScaleX="133100" custScaleY="133100" custLinFactNeighborX="-45828" custLinFactNeighborY="0"/>
      <dgm:spPr/>
    </dgm:pt>
    <dgm:pt modelId="{38C933A3-009E-43E9-B2B1-7DC6AD821279}" type="pres">
      <dgm:prSet presAssocID="{6FB4005F-E714-4BC4-BE24-31C1ED9202CF}" presName="spaceBetweenRectangles" presStyleCnt="0"/>
      <dgm:spPr/>
    </dgm:pt>
    <dgm:pt modelId="{5EC9D90D-6E14-4EEC-B7B9-0999E8C65068}" type="pres">
      <dgm:prSet presAssocID="{82305CAA-74F3-4CF6-AA83-48220BBCB4D0}" presName="composite" presStyleCnt="0"/>
      <dgm:spPr/>
    </dgm:pt>
    <dgm:pt modelId="{5A91C8DF-FE43-401C-8F27-2AE15835617D}" type="pres">
      <dgm:prSet presAssocID="{82305CAA-74F3-4CF6-AA83-48220BBCB4D0}" presName="Parent1" presStyleLbl="node1" presStyleIdx="4" presStyleCnt="6" custScaleX="238724" custScaleY="161051" custLinFactX="100000" custLinFactNeighborX="115946" custLinFactNeighborY="-80737">
        <dgm:presLayoutVars>
          <dgm:chMax val="1"/>
          <dgm:chPref val="1"/>
          <dgm:bulletEnabled val="1"/>
        </dgm:presLayoutVars>
      </dgm:prSet>
      <dgm:spPr/>
    </dgm:pt>
    <dgm:pt modelId="{014FF162-9154-43E1-9051-8386EDDBD0E2}" type="pres">
      <dgm:prSet presAssocID="{82305CAA-74F3-4CF6-AA83-48220BBCB4D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C22C705-2494-4804-B579-1A0941B764CE}" type="pres">
      <dgm:prSet presAssocID="{82305CAA-74F3-4CF6-AA83-48220BBCB4D0}" presName="BalanceSpacing" presStyleCnt="0"/>
      <dgm:spPr/>
    </dgm:pt>
    <dgm:pt modelId="{44CEF92D-3746-4A95-8282-2D166D802CD5}" type="pres">
      <dgm:prSet presAssocID="{82305CAA-74F3-4CF6-AA83-48220BBCB4D0}" presName="BalanceSpacing1" presStyleCnt="0"/>
      <dgm:spPr/>
    </dgm:pt>
    <dgm:pt modelId="{7693FBA8-6E9C-4C6F-9EAB-4F941E6F0F29}" type="pres">
      <dgm:prSet presAssocID="{9A33BDE9-F0AC-4EEF-8113-816CDF0A9A7F}" presName="Accent1Text" presStyleLbl="node1" presStyleIdx="5" presStyleCnt="6" custScaleX="186485" custScaleY="183588" custLinFactNeighborX="21831" custLinFactNeighborY="-15876"/>
      <dgm:spPr/>
    </dgm:pt>
  </dgm:ptLst>
  <dgm:cxnLst>
    <dgm:cxn modelId="{94657614-6516-4716-B898-F6C4750D3465}" type="presOf" srcId="{4B67A1E0-6CF5-4908-B83D-EAF4762DD9EA}" destId="{58E2AE60-7DB5-463D-AF00-4406B4B1A208}" srcOrd="0" destOrd="0" presId="urn:microsoft.com/office/officeart/2008/layout/AlternatingHexagons"/>
    <dgm:cxn modelId="{409A6438-B3C3-4F3B-A640-5D99B4DA63B3}" type="presOf" srcId="{82305CAA-74F3-4CF6-AA83-48220BBCB4D0}" destId="{5A91C8DF-FE43-401C-8F27-2AE15835617D}" srcOrd="0" destOrd="0" presId="urn:microsoft.com/office/officeart/2008/layout/AlternatingHexagons"/>
    <dgm:cxn modelId="{9D857B68-8B17-4295-90AC-52BC37A9F9C9}" type="presOf" srcId="{D6BA3D0D-B97F-4A24-BEEF-52837E9C546A}" destId="{14CCCC1B-966A-4171-BAB5-CFF76A411841}" srcOrd="0" destOrd="0" presId="urn:microsoft.com/office/officeart/2008/layout/AlternatingHexagons"/>
    <dgm:cxn modelId="{01F0744C-DE67-4837-A415-8555F328C614}" type="presOf" srcId="{6FB4005F-E714-4BC4-BE24-31C1ED9202CF}" destId="{6C9B5329-D646-452C-9708-9C32167DCD0E}" srcOrd="0" destOrd="0" presId="urn:microsoft.com/office/officeart/2008/layout/AlternatingHexagons"/>
    <dgm:cxn modelId="{90654375-B25C-43CD-9F2F-B2BEA9898DD2}" srcId="{4B67A1E0-6CF5-4908-B83D-EAF4762DD9EA}" destId="{82305CAA-74F3-4CF6-AA83-48220BBCB4D0}" srcOrd="2" destOrd="0" parTransId="{DCC76527-CF67-4FFB-BAFF-AFAFC3A989DC}" sibTransId="{9A33BDE9-F0AC-4EEF-8113-816CDF0A9A7F}"/>
    <dgm:cxn modelId="{B83E4755-6B58-4A64-A8E4-0A7DCDD5E672}" srcId="{4B67A1E0-6CF5-4908-B83D-EAF4762DD9EA}" destId="{D6BA3D0D-B97F-4A24-BEEF-52837E9C546A}" srcOrd="1" destOrd="0" parTransId="{6ECD3A11-B381-497A-804C-6BCDAA1B9E60}" sibTransId="{6FB4005F-E714-4BC4-BE24-31C1ED9202CF}"/>
    <dgm:cxn modelId="{83342C81-6231-4AFA-97A6-BD22CF2A7B0A}" srcId="{4B67A1E0-6CF5-4908-B83D-EAF4762DD9EA}" destId="{DD5DF147-CE68-4C5D-B57C-1767B34CDF59}" srcOrd="0" destOrd="0" parTransId="{EE69C456-9405-4942-BAC6-0CF84A116393}" sibTransId="{50EF43E1-287B-40B8-BD6F-91E3F7164F09}"/>
    <dgm:cxn modelId="{227F1382-48BD-42F6-A2CB-CE51BCD7987D}" type="presOf" srcId="{50EF43E1-287B-40B8-BD6F-91E3F7164F09}" destId="{77EBE404-2FB0-433B-8BAF-6A2AAF80DA1B}" srcOrd="0" destOrd="0" presId="urn:microsoft.com/office/officeart/2008/layout/AlternatingHexagons"/>
    <dgm:cxn modelId="{CB7FAF93-D551-46C7-9846-87D36EB82231}" type="presOf" srcId="{DD5DF147-CE68-4C5D-B57C-1767B34CDF59}" destId="{8FF0FCA9-D858-4C20-9893-80B1BFBB821F}" srcOrd="0" destOrd="0" presId="urn:microsoft.com/office/officeart/2008/layout/AlternatingHexagons"/>
    <dgm:cxn modelId="{271833FC-B802-4B33-B987-1307D7311855}" type="presOf" srcId="{9A33BDE9-F0AC-4EEF-8113-816CDF0A9A7F}" destId="{7693FBA8-6E9C-4C6F-9EAB-4F941E6F0F29}" srcOrd="0" destOrd="0" presId="urn:microsoft.com/office/officeart/2008/layout/AlternatingHexagons"/>
    <dgm:cxn modelId="{1190257D-B080-4D96-9B48-D551D37FDB70}" type="presParOf" srcId="{58E2AE60-7DB5-463D-AF00-4406B4B1A208}" destId="{A96E9FBE-750D-4693-9E18-81A536568330}" srcOrd="0" destOrd="0" presId="urn:microsoft.com/office/officeart/2008/layout/AlternatingHexagons"/>
    <dgm:cxn modelId="{74BAF15E-B848-443B-AD8E-D0C2429EB4C6}" type="presParOf" srcId="{A96E9FBE-750D-4693-9E18-81A536568330}" destId="{8FF0FCA9-D858-4C20-9893-80B1BFBB821F}" srcOrd="0" destOrd="0" presId="urn:microsoft.com/office/officeart/2008/layout/AlternatingHexagons"/>
    <dgm:cxn modelId="{5132AE07-15C8-4167-B77D-68CB06DF1A96}" type="presParOf" srcId="{A96E9FBE-750D-4693-9E18-81A536568330}" destId="{88BAC684-DD5A-40B0-935B-74B866133965}" srcOrd="1" destOrd="0" presId="urn:microsoft.com/office/officeart/2008/layout/AlternatingHexagons"/>
    <dgm:cxn modelId="{F5A4C268-15BD-4B78-9AB3-8AF8B89AA978}" type="presParOf" srcId="{A96E9FBE-750D-4693-9E18-81A536568330}" destId="{F741D6EE-7247-4931-88EE-C1C85D21C63C}" srcOrd="2" destOrd="0" presId="urn:microsoft.com/office/officeart/2008/layout/AlternatingHexagons"/>
    <dgm:cxn modelId="{7D8CA701-FF86-407A-8E29-EC75C15BCD09}" type="presParOf" srcId="{A96E9FBE-750D-4693-9E18-81A536568330}" destId="{AE5D390F-5C78-4E84-AD05-F84DCC1643F1}" srcOrd="3" destOrd="0" presId="urn:microsoft.com/office/officeart/2008/layout/AlternatingHexagons"/>
    <dgm:cxn modelId="{7383EFD5-E3B6-46B0-9C8E-A524FC5F887B}" type="presParOf" srcId="{A96E9FBE-750D-4693-9E18-81A536568330}" destId="{77EBE404-2FB0-433B-8BAF-6A2AAF80DA1B}" srcOrd="4" destOrd="0" presId="urn:microsoft.com/office/officeart/2008/layout/AlternatingHexagons"/>
    <dgm:cxn modelId="{6775CDBB-2E5F-4CE4-B1F7-AB2057C4DD30}" type="presParOf" srcId="{58E2AE60-7DB5-463D-AF00-4406B4B1A208}" destId="{CC6603EA-A793-41CC-AA0F-1F979FC0931A}" srcOrd="1" destOrd="0" presId="urn:microsoft.com/office/officeart/2008/layout/AlternatingHexagons"/>
    <dgm:cxn modelId="{BCA6CE57-68E8-474F-AC7F-7B97861066E2}" type="presParOf" srcId="{58E2AE60-7DB5-463D-AF00-4406B4B1A208}" destId="{602AF671-FE5D-4481-BBBD-2F9BA5E304CA}" srcOrd="2" destOrd="0" presId="urn:microsoft.com/office/officeart/2008/layout/AlternatingHexagons"/>
    <dgm:cxn modelId="{19D1EA9F-0738-4AE0-942C-292AD9246D61}" type="presParOf" srcId="{602AF671-FE5D-4481-BBBD-2F9BA5E304CA}" destId="{14CCCC1B-966A-4171-BAB5-CFF76A411841}" srcOrd="0" destOrd="0" presId="urn:microsoft.com/office/officeart/2008/layout/AlternatingHexagons"/>
    <dgm:cxn modelId="{D60B34B5-57B9-4824-9904-027B33B79EC4}" type="presParOf" srcId="{602AF671-FE5D-4481-BBBD-2F9BA5E304CA}" destId="{A204813E-CD66-4558-B1EE-2A4EE22E3C13}" srcOrd="1" destOrd="0" presId="urn:microsoft.com/office/officeart/2008/layout/AlternatingHexagons"/>
    <dgm:cxn modelId="{C1340462-ADC8-49B4-A742-E6A222D071E7}" type="presParOf" srcId="{602AF671-FE5D-4481-BBBD-2F9BA5E304CA}" destId="{E2F49B8B-2368-444C-9B89-FD56ADACF8CA}" srcOrd="2" destOrd="0" presId="urn:microsoft.com/office/officeart/2008/layout/AlternatingHexagons"/>
    <dgm:cxn modelId="{0B07E91F-4CBF-4B4A-BB44-6400BE757FB2}" type="presParOf" srcId="{602AF671-FE5D-4481-BBBD-2F9BA5E304CA}" destId="{7D3E2E72-7796-444F-AE4D-F553E3A3078D}" srcOrd="3" destOrd="0" presId="urn:microsoft.com/office/officeart/2008/layout/AlternatingHexagons"/>
    <dgm:cxn modelId="{054E6759-DFED-4ED0-8A65-7586DC683A4D}" type="presParOf" srcId="{602AF671-FE5D-4481-BBBD-2F9BA5E304CA}" destId="{6C9B5329-D646-452C-9708-9C32167DCD0E}" srcOrd="4" destOrd="0" presId="urn:microsoft.com/office/officeart/2008/layout/AlternatingHexagons"/>
    <dgm:cxn modelId="{09B75CCE-CB90-4E6F-956A-2D7F9700520D}" type="presParOf" srcId="{58E2AE60-7DB5-463D-AF00-4406B4B1A208}" destId="{38C933A3-009E-43E9-B2B1-7DC6AD821279}" srcOrd="3" destOrd="0" presId="urn:microsoft.com/office/officeart/2008/layout/AlternatingHexagons"/>
    <dgm:cxn modelId="{AE0AB888-C598-40AE-BA32-D0D9D5E08D70}" type="presParOf" srcId="{58E2AE60-7DB5-463D-AF00-4406B4B1A208}" destId="{5EC9D90D-6E14-4EEC-B7B9-0999E8C65068}" srcOrd="4" destOrd="0" presId="urn:microsoft.com/office/officeart/2008/layout/AlternatingHexagons"/>
    <dgm:cxn modelId="{3A994EA9-ED44-449B-911F-BC3A55C334D7}" type="presParOf" srcId="{5EC9D90D-6E14-4EEC-B7B9-0999E8C65068}" destId="{5A91C8DF-FE43-401C-8F27-2AE15835617D}" srcOrd="0" destOrd="0" presId="urn:microsoft.com/office/officeart/2008/layout/AlternatingHexagons"/>
    <dgm:cxn modelId="{18421A18-A7A4-4AB1-AD81-4DB4EC209F5E}" type="presParOf" srcId="{5EC9D90D-6E14-4EEC-B7B9-0999E8C65068}" destId="{014FF162-9154-43E1-9051-8386EDDBD0E2}" srcOrd="1" destOrd="0" presId="urn:microsoft.com/office/officeart/2008/layout/AlternatingHexagons"/>
    <dgm:cxn modelId="{D3CE52AA-D6B6-429B-B4DA-77C5F262E203}" type="presParOf" srcId="{5EC9D90D-6E14-4EEC-B7B9-0999E8C65068}" destId="{2C22C705-2494-4804-B579-1A0941B764CE}" srcOrd="2" destOrd="0" presId="urn:microsoft.com/office/officeart/2008/layout/AlternatingHexagons"/>
    <dgm:cxn modelId="{0E347F54-6FA5-4145-8BDF-2D1A70DDA65E}" type="presParOf" srcId="{5EC9D90D-6E14-4EEC-B7B9-0999E8C65068}" destId="{44CEF92D-3746-4A95-8282-2D166D802CD5}" srcOrd="3" destOrd="0" presId="urn:microsoft.com/office/officeart/2008/layout/AlternatingHexagons"/>
    <dgm:cxn modelId="{B2A30324-F886-47A0-A264-69C03EC26E1A}" type="presParOf" srcId="{5EC9D90D-6E14-4EEC-B7B9-0999E8C65068}" destId="{7693FBA8-6E9C-4C6F-9EAB-4F941E6F0F2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01FE7-7FEA-4734-AE72-BCBC95348374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24325312-7F47-4859-A77A-4C54DACC6A7F}">
      <dgm:prSet/>
      <dgm:spPr/>
      <dgm:t>
        <a:bodyPr/>
        <a:lstStyle/>
        <a:p>
          <a:r>
            <a:rPr lang="hu-HU"/>
            <a:t>Technooptimista ökológiai modernizáció</a:t>
          </a:r>
          <a:endParaRPr lang="en-US"/>
        </a:p>
      </dgm:t>
    </dgm:pt>
    <dgm:pt modelId="{C554E218-6D24-4D66-822A-8F93517F20B4}" type="parTrans" cxnId="{D3276F5C-BE39-4C19-9C98-ECF9E2094F51}">
      <dgm:prSet/>
      <dgm:spPr/>
      <dgm:t>
        <a:bodyPr/>
        <a:lstStyle/>
        <a:p>
          <a:endParaRPr lang="en-US"/>
        </a:p>
      </dgm:t>
    </dgm:pt>
    <dgm:pt modelId="{E2742A7E-0CB7-41B1-AB02-C9C07478EBBB}" type="sibTrans" cxnId="{D3276F5C-BE39-4C19-9C98-ECF9E2094F5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3066ABF-3756-4CF9-B12F-13C3249A6175}">
      <dgm:prSet/>
      <dgm:spPr/>
      <dgm:t>
        <a:bodyPr/>
        <a:lstStyle/>
        <a:p>
          <a:r>
            <a:rPr lang="hu-HU"/>
            <a:t>Zöld növekedés</a:t>
          </a:r>
          <a:endParaRPr lang="en-US"/>
        </a:p>
      </dgm:t>
    </dgm:pt>
    <dgm:pt modelId="{7C924F3F-8E6C-48D5-85A7-726174A5ECC9}" type="parTrans" cxnId="{B37F6180-653F-46DF-BC2D-3D0DDDC83B76}">
      <dgm:prSet/>
      <dgm:spPr/>
      <dgm:t>
        <a:bodyPr/>
        <a:lstStyle/>
        <a:p>
          <a:endParaRPr lang="en-US"/>
        </a:p>
      </dgm:t>
    </dgm:pt>
    <dgm:pt modelId="{43FCADDF-2CE4-4B2F-92E0-7044C6DBFCA3}" type="sibTrans" cxnId="{B37F6180-653F-46DF-BC2D-3D0DDDC83B7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A521B39-F699-4490-ACC0-419A4F14D236}">
      <dgm:prSet/>
      <dgm:spPr/>
      <dgm:t>
        <a:bodyPr/>
        <a:lstStyle/>
        <a:p>
          <a:r>
            <a:rPr lang="hu-HU"/>
            <a:t>Zöld munkahelyek</a:t>
          </a:r>
          <a:endParaRPr lang="en-US"/>
        </a:p>
      </dgm:t>
    </dgm:pt>
    <dgm:pt modelId="{FE50F722-D50D-48BC-AC4A-FA332815B931}" type="parTrans" cxnId="{B90054A6-C6FE-42CE-91BB-4003CC2F1DBD}">
      <dgm:prSet/>
      <dgm:spPr/>
      <dgm:t>
        <a:bodyPr/>
        <a:lstStyle/>
        <a:p>
          <a:endParaRPr lang="en-US"/>
        </a:p>
      </dgm:t>
    </dgm:pt>
    <dgm:pt modelId="{F24A7968-CA9B-4C8B-B198-58554D679866}" type="sibTrans" cxnId="{B90054A6-C6FE-42CE-91BB-4003CC2F1DB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36C6A12-2C47-498E-92BE-0D94C32E4E03}">
      <dgm:prSet/>
      <dgm:spPr/>
      <dgm:t>
        <a:bodyPr/>
        <a:lstStyle/>
        <a:p>
          <a:r>
            <a:rPr lang="hu-HU"/>
            <a:t>Ökohatékonyság</a:t>
          </a:r>
          <a:endParaRPr lang="en-US"/>
        </a:p>
      </dgm:t>
    </dgm:pt>
    <dgm:pt modelId="{50656D33-80A5-429A-81B6-6F693083793B}" type="parTrans" cxnId="{B6F18993-A32F-4B7B-8F44-3AE76BCDE671}">
      <dgm:prSet/>
      <dgm:spPr/>
      <dgm:t>
        <a:bodyPr/>
        <a:lstStyle/>
        <a:p>
          <a:endParaRPr lang="en-US"/>
        </a:p>
      </dgm:t>
    </dgm:pt>
    <dgm:pt modelId="{F5B3384B-D7E5-4620-9A97-B350EFEF96B5}" type="sibTrans" cxnId="{B6F18993-A32F-4B7B-8F44-3AE76BCDE671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E328535D-CE24-41A0-B9F3-DB616344D117}" type="pres">
      <dgm:prSet presAssocID="{91F01FE7-7FEA-4734-AE72-BCBC95348374}" presName="Name0" presStyleCnt="0">
        <dgm:presLayoutVars>
          <dgm:animLvl val="lvl"/>
          <dgm:resizeHandles val="exact"/>
        </dgm:presLayoutVars>
      </dgm:prSet>
      <dgm:spPr/>
    </dgm:pt>
    <dgm:pt modelId="{E98A8B22-3663-4C83-B994-91BD6988E2CE}" type="pres">
      <dgm:prSet presAssocID="{24325312-7F47-4859-A77A-4C54DACC6A7F}" presName="compositeNode" presStyleCnt="0">
        <dgm:presLayoutVars>
          <dgm:bulletEnabled val="1"/>
        </dgm:presLayoutVars>
      </dgm:prSet>
      <dgm:spPr/>
    </dgm:pt>
    <dgm:pt modelId="{45495F37-DE45-4340-A731-1AF6F3710029}" type="pres">
      <dgm:prSet presAssocID="{24325312-7F47-4859-A77A-4C54DACC6A7F}" presName="bgRect" presStyleLbl="alignNode1" presStyleIdx="0" presStyleCnt="4"/>
      <dgm:spPr/>
    </dgm:pt>
    <dgm:pt modelId="{DC4E9CD1-DE72-42D7-B1E3-E7F01E7DC6A8}" type="pres">
      <dgm:prSet presAssocID="{E2742A7E-0CB7-41B1-AB02-C9C07478EBBB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E9687528-6EF6-440E-8EFB-4530BE9D78B0}" type="pres">
      <dgm:prSet presAssocID="{24325312-7F47-4859-A77A-4C54DACC6A7F}" presName="nodeRect" presStyleLbl="alignNode1" presStyleIdx="0" presStyleCnt="4">
        <dgm:presLayoutVars>
          <dgm:bulletEnabled val="1"/>
        </dgm:presLayoutVars>
      </dgm:prSet>
      <dgm:spPr/>
    </dgm:pt>
    <dgm:pt modelId="{188C761D-5504-40D0-A72D-097EAB7D520B}" type="pres">
      <dgm:prSet presAssocID="{E2742A7E-0CB7-41B1-AB02-C9C07478EBBB}" presName="sibTrans" presStyleCnt="0"/>
      <dgm:spPr/>
    </dgm:pt>
    <dgm:pt modelId="{DD30692B-DFBF-4128-AC6C-E3BEAFBFBD77}" type="pres">
      <dgm:prSet presAssocID="{B3066ABF-3756-4CF9-B12F-13C3249A6175}" presName="compositeNode" presStyleCnt="0">
        <dgm:presLayoutVars>
          <dgm:bulletEnabled val="1"/>
        </dgm:presLayoutVars>
      </dgm:prSet>
      <dgm:spPr/>
    </dgm:pt>
    <dgm:pt modelId="{1B2CF898-8A0C-42AF-98A3-FFF3EF9106E2}" type="pres">
      <dgm:prSet presAssocID="{B3066ABF-3756-4CF9-B12F-13C3249A6175}" presName="bgRect" presStyleLbl="alignNode1" presStyleIdx="1" presStyleCnt="4"/>
      <dgm:spPr/>
    </dgm:pt>
    <dgm:pt modelId="{FC761601-79EB-4DA8-9A9C-5885150FFD10}" type="pres">
      <dgm:prSet presAssocID="{43FCADDF-2CE4-4B2F-92E0-7044C6DBFCA3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7C838E2F-5482-4625-8DF1-89D716124153}" type="pres">
      <dgm:prSet presAssocID="{B3066ABF-3756-4CF9-B12F-13C3249A6175}" presName="nodeRect" presStyleLbl="alignNode1" presStyleIdx="1" presStyleCnt="4">
        <dgm:presLayoutVars>
          <dgm:bulletEnabled val="1"/>
        </dgm:presLayoutVars>
      </dgm:prSet>
      <dgm:spPr/>
    </dgm:pt>
    <dgm:pt modelId="{8244AEFE-34E7-434B-A4F5-51427093399D}" type="pres">
      <dgm:prSet presAssocID="{43FCADDF-2CE4-4B2F-92E0-7044C6DBFCA3}" presName="sibTrans" presStyleCnt="0"/>
      <dgm:spPr/>
    </dgm:pt>
    <dgm:pt modelId="{1A0D8512-4925-4B16-9F41-5D7B64C454DB}" type="pres">
      <dgm:prSet presAssocID="{FA521B39-F699-4490-ACC0-419A4F14D236}" presName="compositeNode" presStyleCnt="0">
        <dgm:presLayoutVars>
          <dgm:bulletEnabled val="1"/>
        </dgm:presLayoutVars>
      </dgm:prSet>
      <dgm:spPr/>
    </dgm:pt>
    <dgm:pt modelId="{C97B4CF0-9CDD-41E5-8B59-F6B250BCB682}" type="pres">
      <dgm:prSet presAssocID="{FA521B39-F699-4490-ACC0-419A4F14D236}" presName="bgRect" presStyleLbl="alignNode1" presStyleIdx="2" presStyleCnt="4"/>
      <dgm:spPr/>
    </dgm:pt>
    <dgm:pt modelId="{3B2CB872-01C0-4853-845C-23433BC6F16E}" type="pres">
      <dgm:prSet presAssocID="{F24A7968-CA9B-4C8B-B198-58554D679866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9D6BF2B6-AE23-44E0-AE8C-10CADCEBAAC0}" type="pres">
      <dgm:prSet presAssocID="{FA521B39-F699-4490-ACC0-419A4F14D236}" presName="nodeRect" presStyleLbl="alignNode1" presStyleIdx="2" presStyleCnt="4">
        <dgm:presLayoutVars>
          <dgm:bulletEnabled val="1"/>
        </dgm:presLayoutVars>
      </dgm:prSet>
      <dgm:spPr/>
    </dgm:pt>
    <dgm:pt modelId="{5C5449CB-C0D0-43A2-A059-05FE507937E0}" type="pres">
      <dgm:prSet presAssocID="{F24A7968-CA9B-4C8B-B198-58554D679866}" presName="sibTrans" presStyleCnt="0"/>
      <dgm:spPr/>
    </dgm:pt>
    <dgm:pt modelId="{341B4D68-98DE-4AF5-8384-2C0B1CCA2DE1}" type="pres">
      <dgm:prSet presAssocID="{C36C6A12-2C47-498E-92BE-0D94C32E4E03}" presName="compositeNode" presStyleCnt="0">
        <dgm:presLayoutVars>
          <dgm:bulletEnabled val="1"/>
        </dgm:presLayoutVars>
      </dgm:prSet>
      <dgm:spPr/>
    </dgm:pt>
    <dgm:pt modelId="{E69AC96A-8C03-4130-B45F-6B253501D683}" type="pres">
      <dgm:prSet presAssocID="{C36C6A12-2C47-498E-92BE-0D94C32E4E03}" presName="bgRect" presStyleLbl="alignNode1" presStyleIdx="3" presStyleCnt="4"/>
      <dgm:spPr/>
    </dgm:pt>
    <dgm:pt modelId="{E91740EB-A338-49AB-A90C-C89D279EC7AE}" type="pres">
      <dgm:prSet presAssocID="{F5B3384B-D7E5-4620-9A97-B350EFEF96B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49834E90-C7DE-4F2F-8E5F-24AFD8444AB6}" type="pres">
      <dgm:prSet presAssocID="{C36C6A12-2C47-498E-92BE-0D94C32E4E03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1342DF24-2079-458C-B02B-715228A426C3}" type="presOf" srcId="{E2742A7E-0CB7-41B1-AB02-C9C07478EBBB}" destId="{DC4E9CD1-DE72-42D7-B1E3-E7F01E7DC6A8}" srcOrd="0" destOrd="0" presId="urn:microsoft.com/office/officeart/2016/7/layout/LinearBlockProcessNumbered"/>
    <dgm:cxn modelId="{180BFF29-2FA0-45D3-97FD-388830EC2EE4}" type="presOf" srcId="{91F01FE7-7FEA-4734-AE72-BCBC95348374}" destId="{E328535D-CE24-41A0-B9F3-DB616344D117}" srcOrd="0" destOrd="0" presId="urn:microsoft.com/office/officeart/2016/7/layout/LinearBlockProcessNumbered"/>
    <dgm:cxn modelId="{61397A34-3C52-4636-B940-A1B2834D809F}" type="presOf" srcId="{43FCADDF-2CE4-4B2F-92E0-7044C6DBFCA3}" destId="{FC761601-79EB-4DA8-9A9C-5885150FFD10}" srcOrd="0" destOrd="0" presId="urn:microsoft.com/office/officeart/2016/7/layout/LinearBlockProcessNumbered"/>
    <dgm:cxn modelId="{D3276F5C-BE39-4C19-9C98-ECF9E2094F51}" srcId="{91F01FE7-7FEA-4734-AE72-BCBC95348374}" destId="{24325312-7F47-4859-A77A-4C54DACC6A7F}" srcOrd="0" destOrd="0" parTransId="{C554E218-6D24-4D66-822A-8F93517F20B4}" sibTransId="{E2742A7E-0CB7-41B1-AB02-C9C07478EBBB}"/>
    <dgm:cxn modelId="{6D98DE5E-0FE8-4CAC-BC63-2200D21C6C4A}" type="presOf" srcId="{C36C6A12-2C47-498E-92BE-0D94C32E4E03}" destId="{49834E90-C7DE-4F2F-8E5F-24AFD8444AB6}" srcOrd="1" destOrd="0" presId="urn:microsoft.com/office/officeart/2016/7/layout/LinearBlockProcessNumbered"/>
    <dgm:cxn modelId="{FD226F62-5FBF-47A5-91C8-224602BA059B}" type="presOf" srcId="{FA521B39-F699-4490-ACC0-419A4F14D236}" destId="{C97B4CF0-9CDD-41E5-8B59-F6B250BCB682}" srcOrd="0" destOrd="0" presId="urn:microsoft.com/office/officeart/2016/7/layout/LinearBlockProcessNumbered"/>
    <dgm:cxn modelId="{4C661D71-B96B-4893-8FFC-215E7624413E}" type="presOf" srcId="{F5B3384B-D7E5-4620-9A97-B350EFEF96B5}" destId="{E91740EB-A338-49AB-A90C-C89D279EC7AE}" srcOrd="0" destOrd="0" presId="urn:microsoft.com/office/officeart/2016/7/layout/LinearBlockProcessNumbered"/>
    <dgm:cxn modelId="{62E94C7C-8CBE-4B86-86B0-AD53530C69D3}" type="presOf" srcId="{B3066ABF-3756-4CF9-B12F-13C3249A6175}" destId="{7C838E2F-5482-4625-8DF1-89D716124153}" srcOrd="1" destOrd="0" presId="urn:microsoft.com/office/officeart/2016/7/layout/LinearBlockProcessNumbered"/>
    <dgm:cxn modelId="{B37F6180-653F-46DF-BC2D-3D0DDDC83B76}" srcId="{91F01FE7-7FEA-4734-AE72-BCBC95348374}" destId="{B3066ABF-3756-4CF9-B12F-13C3249A6175}" srcOrd="1" destOrd="0" parTransId="{7C924F3F-8E6C-48D5-85A7-726174A5ECC9}" sibTransId="{43FCADDF-2CE4-4B2F-92E0-7044C6DBFCA3}"/>
    <dgm:cxn modelId="{B6F18993-A32F-4B7B-8F44-3AE76BCDE671}" srcId="{91F01FE7-7FEA-4734-AE72-BCBC95348374}" destId="{C36C6A12-2C47-498E-92BE-0D94C32E4E03}" srcOrd="3" destOrd="0" parTransId="{50656D33-80A5-429A-81B6-6F693083793B}" sibTransId="{F5B3384B-D7E5-4620-9A97-B350EFEF96B5}"/>
    <dgm:cxn modelId="{B90054A6-C6FE-42CE-91BB-4003CC2F1DBD}" srcId="{91F01FE7-7FEA-4734-AE72-BCBC95348374}" destId="{FA521B39-F699-4490-ACC0-419A4F14D236}" srcOrd="2" destOrd="0" parTransId="{FE50F722-D50D-48BC-AC4A-FA332815B931}" sibTransId="{F24A7968-CA9B-4C8B-B198-58554D679866}"/>
    <dgm:cxn modelId="{11A921AA-4EEB-4B88-8A37-3A6F7C6B5185}" type="presOf" srcId="{FA521B39-F699-4490-ACC0-419A4F14D236}" destId="{9D6BF2B6-AE23-44E0-AE8C-10CADCEBAAC0}" srcOrd="1" destOrd="0" presId="urn:microsoft.com/office/officeart/2016/7/layout/LinearBlockProcessNumbered"/>
    <dgm:cxn modelId="{71B310BC-03C6-4CB5-8C7C-59AB7BC1A821}" type="presOf" srcId="{C36C6A12-2C47-498E-92BE-0D94C32E4E03}" destId="{E69AC96A-8C03-4130-B45F-6B253501D683}" srcOrd="0" destOrd="0" presId="urn:microsoft.com/office/officeart/2016/7/layout/LinearBlockProcessNumbered"/>
    <dgm:cxn modelId="{9787F5C9-9393-47C4-9FFD-AF764ABF82A4}" type="presOf" srcId="{B3066ABF-3756-4CF9-B12F-13C3249A6175}" destId="{1B2CF898-8A0C-42AF-98A3-FFF3EF9106E2}" srcOrd="0" destOrd="0" presId="urn:microsoft.com/office/officeart/2016/7/layout/LinearBlockProcessNumbered"/>
    <dgm:cxn modelId="{8B4BCED5-3C46-421C-9218-0EB0F6A0D05B}" type="presOf" srcId="{24325312-7F47-4859-A77A-4C54DACC6A7F}" destId="{E9687528-6EF6-440E-8EFB-4530BE9D78B0}" srcOrd="1" destOrd="0" presId="urn:microsoft.com/office/officeart/2016/7/layout/LinearBlockProcessNumbered"/>
    <dgm:cxn modelId="{30E1CDD6-913E-44D1-AB8E-C9032FB80AA0}" type="presOf" srcId="{24325312-7F47-4859-A77A-4C54DACC6A7F}" destId="{45495F37-DE45-4340-A731-1AF6F3710029}" srcOrd="0" destOrd="0" presId="urn:microsoft.com/office/officeart/2016/7/layout/LinearBlockProcessNumbered"/>
    <dgm:cxn modelId="{3D37B3FC-FB90-498F-A8E3-BEB9B23FA874}" type="presOf" srcId="{F24A7968-CA9B-4C8B-B198-58554D679866}" destId="{3B2CB872-01C0-4853-845C-23433BC6F16E}" srcOrd="0" destOrd="0" presId="urn:microsoft.com/office/officeart/2016/7/layout/LinearBlockProcessNumbered"/>
    <dgm:cxn modelId="{81CEC6A1-FACC-4B22-ABD9-C603F50EC009}" type="presParOf" srcId="{E328535D-CE24-41A0-B9F3-DB616344D117}" destId="{E98A8B22-3663-4C83-B994-91BD6988E2CE}" srcOrd="0" destOrd="0" presId="urn:microsoft.com/office/officeart/2016/7/layout/LinearBlockProcessNumbered"/>
    <dgm:cxn modelId="{61729AD5-9376-4AA2-BFBD-2201CCA92DC2}" type="presParOf" srcId="{E98A8B22-3663-4C83-B994-91BD6988E2CE}" destId="{45495F37-DE45-4340-A731-1AF6F3710029}" srcOrd="0" destOrd="0" presId="urn:microsoft.com/office/officeart/2016/7/layout/LinearBlockProcessNumbered"/>
    <dgm:cxn modelId="{D58AEC37-AC36-4BAB-AD3F-8FA17591CDC4}" type="presParOf" srcId="{E98A8B22-3663-4C83-B994-91BD6988E2CE}" destId="{DC4E9CD1-DE72-42D7-B1E3-E7F01E7DC6A8}" srcOrd="1" destOrd="0" presId="urn:microsoft.com/office/officeart/2016/7/layout/LinearBlockProcessNumbered"/>
    <dgm:cxn modelId="{A2F0B8B5-01D4-4CD8-8BB2-59FDBC68306D}" type="presParOf" srcId="{E98A8B22-3663-4C83-B994-91BD6988E2CE}" destId="{E9687528-6EF6-440E-8EFB-4530BE9D78B0}" srcOrd="2" destOrd="0" presId="urn:microsoft.com/office/officeart/2016/7/layout/LinearBlockProcessNumbered"/>
    <dgm:cxn modelId="{041BCE48-F396-4F14-B2FA-2930B2FA3D71}" type="presParOf" srcId="{E328535D-CE24-41A0-B9F3-DB616344D117}" destId="{188C761D-5504-40D0-A72D-097EAB7D520B}" srcOrd="1" destOrd="0" presId="urn:microsoft.com/office/officeart/2016/7/layout/LinearBlockProcessNumbered"/>
    <dgm:cxn modelId="{D6043FAA-AD9A-45F6-B4A3-7A3047903867}" type="presParOf" srcId="{E328535D-CE24-41A0-B9F3-DB616344D117}" destId="{DD30692B-DFBF-4128-AC6C-E3BEAFBFBD77}" srcOrd="2" destOrd="0" presId="urn:microsoft.com/office/officeart/2016/7/layout/LinearBlockProcessNumbered"/>
    <dgm:cxn modelId="{0E4CB785-366C-4A4A-A8AC-0656101205B2}" type="presParOf" srcId="{DD30692B-DFBF-4128-AC6C-E3BEAFBFBD77}" destId="{1B2CF898-8A0C-42AF-98A3-FFF3EF9106E2}" srcOrd="0" destOrd="0" presId="urn:microsoft.com/office/officeart/2016/7/layout/LinearBlockProcessNumbered"/>
    <dgm:cxn modelId="{76C7635C-7F82-4F80-BC26-DD34F67456B2}" type="presParOf" srcId="{DD30692B-DFBF-4128-AC6C-E3BEAFBFBD77}" destId="{FC761601-79EB-4DA8-9A9C-5885150FFD10}" srcOrd="1" destOrd="0" presId="urn:microsoft.com/office/officeart/2016/7/layout/LinearBlockProcessNumbered"/>
    <dgm:cxn modelId="{A3DFD6BA-AB40-4AC3-852F-84C80567F605}" type="presParOf" srcId="{DD30692B-DFBF-4128-AC6C-E3BEAFBFBD77}" destId="{7C838E2F-5482-4625-8DF1-89D716124153}" srcOrd="2" destOrd="0" presId="urn:microsoft.com/office/officeart/2016/7/layout/LinearBlockProcessNumbered"/>
    <dgm:cxn modelId="{9514B4B7-AF9D-4C89-AFDF-BDCBDEC6C7BA}" type="presParOf" srcId="{E328535D-CE24-41A0-B9F3-DB616344D117}" destId="{8244AEFE-34E7-434B-A4F5-51427093399D}" srcOrd="3" destOrd="0" presId="urn:microsoft.com/office/officeart/2016/7/layout/LinearBlockProcessNumbered"/>
    <dgm:cxn modelId="{BF23F8CF-FFE5-4F6F-BA7E-C905377D8896}" type="presParOf" srcId="{E328535D-CE24-41A0-B9F3-DB616344D117}" destId="{1A0D8512-4925-4B16-9F41-5D7B64C454DB}" srcOrd="4" destOrd="0" presId="urn:microsoft.com/office/officeart/2016/7/layout/LinearBlockProcessNumbered"/>
    <dgm:cxn modelId="{8BD359ED-9F96-4F95-99AD-E31CB97E4481}" type="presParOf" srcId="{1A0D8512-4925-4B16-9F41-5D7B64C454DB}" destId="{C97B4CF0-9CDD-41E5-8B59-F6B250BCB682}" srcOrd="0" destOrd="0" presId="urn:microsoft.com/office/officeart/2016/7/layout/LinearBlockProcessNumbered"/>
    <dgm:cxn modelId="{31BE810B-AC96-42BD-A6D8-FA46C0C26DCF}" type="presParOf" srcId="{1A0D8512-4925-4B16-9F41-5D7B64C454DB}" destId="{3B2CB872-01C0-4853-845C-23433BC6F16E}" srcOrd="1" destOrd="0" presId="urn:microsoft.com/office/officeart/2016/7/layout/LinearBlockProcessNumbered"/>
    <dgm:cxn modelId="{68525352-35A2-4A17-9981-E6D1FDC4532D}" type="presParOf" srcId="{1A0D8512-4925-4B16-9F41-5D7B64C454DB}" destId="{9D6BF2B6-AE23-44E0-AE8C-10CADCEBAAC0}" srcOrd="2" destOrd="0" presId="urn:microsoft.com/office/officeart/2016/7/layout/LinearBlockProcessNumbered"/>
    <dgm:cxn modelId="{167010F1-3B56-4C2C-A3F9-9FD9B7F0B953}" type="presParOf" srcId="{E328535D-CE24-41A0-B9F3-DB616344D117}" destId="{5C5449CB-C0D0-43A2-A059-05FE507937E0}" srcOrd="5" destOrd="0" presId="urn:microsoft.com/office/officeart/2016/7/layout/LinearBlockProcessNumbered"/>
    <dgm:cxn modelId="{8130C357-0DDA-44CA-B6DF-4A0FAF827A82}" type="presParOf" srcId="{E328535D-CE24-41A0-B9F3-DB616344D117}" destId="{341B4D68-98DE-4AF5-8384-2C0B1CCA2DE1}" srcOrd="6" destOrd="0" presId="urn:microsoft.com/office/officeart/2016/7/layout/LinearBlockProcessNumbered"/>
    <dgm:cxn modelId="{548318FC-2764-454F-804F-941AD8360185}" type="presParOf" srcId="{341B4D68-98DE-4AF5-8384-2C0B1CCA2DE1}" destId="{E69AC96A-8C03-4130-B45F-6B253501D683}" srcOrd="0" destOrd="0" presId="urn:microsoft.com/office/officeart/2016/7/layout/LinearBlockProcessNumbered"/>
    <dgm:cxn modelId="{1046ADFF-9EC1-45D0-8832-5D12DBFA8FA3}" type="presParOf" srcId="{341B4D68-98DE-4AF5-8384-2C0B1CCA2DE1}" destId="{E91740EB-A338-49AB-A90C-C89D279EC7AE}" srcOrd="1" destOrd="0" presId="urn:microsoft.com/office/officeart/2016/7/layout/LinearBlockProcessNumbered"/>
    <dgm:cxn modelId="{D820041C-A31C-4442-B74C-E881458BC100}" type="presParOf" srcId="{341B4D68-98DE-4AF5-8384-2C0B1CCA2DE1}" destId="{49834E90-C7DE-4F2F-8E5F-24AFD8444AB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01FE7-7FEA-4734-AE72-BCBC95348374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25312-7F47-4859-A77A-4C54DACC6A7F}">
      <dgm:prSet/>
      <dgm:spPr/>
      <dgm:t>
        <a:bodyPr/>
        <a:lstStyle/>
        <a:p>
          <a:r>
            <a:rPr lang="hu-HU" dirty="0"/>
            <a:t>Nincs szétválasztás</a:t>
          </a:r>
          <a:endParaRPr lang="en-US" dirty="0"/>
        </a:p>
      </dgm:t>
    </dgm:pt>
    <dgm:pt modelId="{C554E218-6D24-4D66-822A-8F93517F20B4}" type="parTrans" cxnId="{D3276F5C-BE39-4C19-9C98-ECF9E2094F51}">
      <dgm:prSet/>
      <dgm:spPr/>
      <dgm:t>
        <a:bodyPr/>
        <a:lstStyle/>
        <a:p>
          <a:endParaRPr lang="en-US"/>
        </a:p>
      </dgm:t>
    </dgm:pt>
    <dgm:pt modelId="{E2742A7E-0CB7-41B1-AB02-C9C07478EBBB}" type="sibTrans" cxnId="{D3276F5C-BE39-4C19-9C98-ECF9E2094F5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3066ABF-3756-4CF9-B12F-13C3249A6175}">
      <dgm:prSet/>
      <dgm:spPr/>
      <dgm:t>
        <a:bodyPr/>
        <a:lstStyle/>
        <a:p>
          <a:r>
            <a:rPr lang="hu-HU" dirty="0"/>
            <a:t>Szokásos üzletmenet</a:t>
          </a:r>
          <a:endParaRPr lang="en-US" dirty="0"/>
        </a:p>
      </dgm:t>
    </dgm:pt>
    <dgm:pt modelId="{7C924F3F-8E6C-48D5-85A7-726174A5ECC9}" type="parTrans" cxnId="{B37F6180-653F-46DF-BC2D-3D0DDDC83B76}">
      <dgm:prSet/>
      <dgm:spPr/>
      <dgm:t>
        <a:bodyPr/>
        <a:lstStyle/>
        <a:p>
          <a:endParaRPr lang="en-US"/>
        </a:p>
      </dgm:t>
    </dgm:pt>
    <dgm:pt modelId="{43FCADDF-2CE4-4B2F-92E0-7044C6DBFCA3}" type="sibTrans" cxnId="{B37F6180-653F-46DF-BC2D-3D0DDDC83B7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A521B39-F699-4490-ACC0-419A4F14D236}">
      <dgm:prSet/>
      <dgm:spPr/>
      <dgm:t>
        <a:bodyPr/>
        <a:lstStyle/>
        <a:p>
          <a:r>
            <a:rPr lang="hu-HU" dirty="0"/>
            <a:t>Problémaváltás</a:t>
          </a:r>
          <a:endParaRPr lang="en-US" dirty="0"/>
        </a:p>
      </dgm:t>
    </dgm:pt>
    <dgm:pt modelId="{FE50F722-D50D-48BC-AC4A-FA332815B931}" type="parTrans" cxnId="{B90054A6-C6FE-42CE-91BB-4003CC2F1DBD}">
      <dgm:prSet/>
      <dgm:spPr/>
      <dgm:t>
        <a:bodyPr/>
        <a:lstStyle/>
        <a:p>
          <a:endParaRPr lang="en-US"/>
        </a:p>
      </dgm:t>
    </dgm:pt>
    <dgm:pt modelId="{F24A7968-CA9B-4C8B-B198-58554D679866}" type="sibTrans" cxnId="{B90054A6-C6FE-42CE-91BB-4003CC2F1DB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36C6A12-2C47-498E-92BE-0D94C32E4E03}">
      <dgm:prSet/>
      <dgm:spPr/>
      <dgm:t>
        <a:bodyPr/>
        <a:lstStyle/>
        <a:p>
          <a:r>
            <a:rPr lang="hu-HU" dirty="0"/>
            <a:t>Nincs idő</a:t>
          </a:r>
          <a:endParaRPr lang="en-US" dirty="0"/>
        </a:p>
      </dgm:t>
    </dgm:pt>
    <dgm:pt modelId="{50656D33-80A5-429A-81B6-6F693083793B}" type="parTrans" cxnId="{B6F18993-A32F-4B7B-8F44-3AE76BCDE671}">
      <dgm:prSet/>
      <dgm:spPr/>
      <dgm:t>
        <a:bodyPr/>
        <a:lstStyle/>
        <a:p>
          <a:endParaRPr lang="en-US"/>
        </a:p>
      </dgm:t>
    </dgm:pt>
    <dgm:pt modelId="{F5B3384B-D7E5-4620-9A97-B350EFEF96B5}" type="sibTrans" cxnId="{B6F18993-A32F-4B7B-8F44-3AE76BCDE671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E328535D-CE24-41A0-B9F3-DB616344D117}" type="pres">
      <dgm:prSet presAssocID="{91F01FE7-7FEA-4734-AE72-BCBC95348374}" presName="Name0" presStyleCnt="0">
        <dgm:presLayoutVars>
          <dgm:animLvl val="lvl"/>
          <dgm:resizeHandles val="exact"/>
        </dgm:presLayoutVars>
      </dgm:prSet>
      <dgm:spPr/>
    </dgm:pt>
    <dgm:pt modelId="{E98A8B22-3663-4C83-B994-91BD6988E2CE}" type="pres">
      <dgm:prSet presAssocID="{24325312-7F47-4859-A77A-4C54DACC6A7F}" presName="compositeNode" presStyleCnt="0">
        <dgm:presLayoutVars>
          <dgm:bulletEnabled val="1"/>
        </dgm:presLayoutVars>
      </dgm:prSet>
      <dgm:spPr/>
    </dgm:pt>
    <dgm:pt modelId="{45495F37-DE45-4340-A731-1AF6F3710029}" type="pres">
      <dgm:prSet presAssocID="{24325312-7F47-4859-A77A-4C54DACC6A7F}" presName="bgRect" presStyleLbl="alignNode1" presStyleIdx="0" presStyleCnt="4"/>
      <dgm:spPr/>
    </dgm:pt>
    <dgm:pt modelId="{DC4E9CD1-DE72-42D7-B1E3-E7F01E7DC6A8}" type="pres">
      <dgm:prSet presAssocID="{E2742A7E-0CB7-41B1-AB02-C9C07478EBBB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E9687528-6EF6-440E-8EFB-4530BE9D78B0}" type="pres">
      <dgm:prSet presAssocID="{24325312-7F47-4859-A77A-4C54DACC6A7F}" presName="nodeRect" presStyleLbl="alignNode1" presStyleIdx="0" presStyleCnt="4">
        <dgm:presLayoutVars>
          <dgm:bulletEnabled val="1"/>
        </dgm:presLayoutVars>
      </dgm:prSet>
      <dgm:spPr/>
    </dgm:pt>
    <dgm:pt modelId="{188C761D-5504-40D0-A72D-097EAB7D520B}" type="pres">
      <dgm:prSet presAssocID="{E2742A7E-0CB7-41B1-AB02-C9C07478EBBB}" presName="sibTrans" presStyleCnt="0"/>
      <dgm:spPr/>
    </dgm:pt>
    <dgm:pt modelId="{DD30692B-DFBF-4128-AC6C-E3BEAFBFBD77}" type="pres">
      <dgm:prSet presAssocID="{B3066ABF-3756-4CF9-B12F-13C3249A6175}" presName="compositeNode" presStyleCnt="0">
        <dgm:presLayoutVars>
          <dgm:bulletEnabled val="1"/>
        </dgm:presLayoutVars>
      </dgm:prSet>
      <dgm:spPr/>
    </dgm:pt>
    <dgm:pt modelId="{1B2CF898-8A0C-42AF-98A3-FFF3EF9106E2}" type="pres">
      <dgm:prSet presAssocID="{B3066ABF-3756-4CF9-B12F-13C3249A6175}" presName="bgRect" presStyleLbl="alignNode1" presStyleIdx="1" presStyleCnt="4"/>
      <dgm:spPr/>
    </dgm:pt>
    <dgm:pt modelId="{FC761601-79EB-4DA8-9A9C-5885150FFD10}" type="pres">
      <dgm:prSet presAssocID="{43FCADDF-2CE4-4B2F-92E0-7044C6DBFCA3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7C838E2F-5482-4625-8DF1-89D716124153}" type="pres">
      <dgm:prSet presAssocID="{B3066ABF-3756-4CF9-B12F-13C3249A6175}" presName="nodeRect" presStyleLbl="alignNode1" presStyleIdx="1" presStyleCnt="4">
        <dgm:presLayoutVars>
          <dgm:bulletEnabled val="1"/>
        </dgm:presLayoutVars>
      </dgm:prSet>
      <dgm:spPr/>
    </dgm:pt>
    <dgm:pt modelId="{8244AEFE-34E7-434B-A4F5-51427093399D}" type="pres">
      <dgm:prSet presAssocID="{43FCADDF-2CE4-4B2F-92E0-7044C6DBFCA3}" presName="sibTrans" presStyleCnt="0"/>
      <dgm:spPr/>
    </dgm:pt>
    <dgm:pt modelId="{1A0D8512-4925-4B16-9F41-5D7B64C454DB}" type="pres">
      <dgm:prSet presAssocID="{FA521B39-F699-4490-ACC0-419A4F14D236}" presName="compositeNode" presStyleCnt="0">
        <dgm:presLayoutVars>
          <dgm:bulletEnabled val="1"/>
        </dgm:presLayoutVars>
      </dgm:prSet>
      <dgm:spPr/>
    </dgm:pt>
    <dgm:pt modelId="{C97B4CF0-9CDD-41E5-8B59-F6B250BCB682}" type="pres">
      <dgm:prSet presAssocID="{FA521B39-F699-4490-ACC0-419A4F14D236}" presName="bgRect" presStyleLbl="alignNode1" presStyleIdx="2" presStyleCnt="4"/>
      <dgm:spPr/>
    </dgm:pt>
    <dgm:pt modelId="{3B2CB872-01C0-4853-845C-23433BC6F16E}" type="pres">
      <dgm:prSet presAssocID="{F24A7968-CA9B-4C8B-B198-58554D679866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9D6BF2B6-AE23-44E0-AE8C-10CADCEBAAC0}" type="pres">
      <dgm:prSet presAssocID="{FA521B39-F699-4490-ACC0-419A4F14D236}" presName="nodeRect" presStyleLbl="alignNode1" presStyleIdx="2" presStyleCnt="4">
        <dgm:presLayoutVars>
          <dgm:bulletEnabled val="1"/>
        </dgm:presLayoutVars>
      </dgm:prSet>
      <dgm:spPr/>
    </dgm:pt>
    <dgm:pt modelId="{5C5449CB-C0D0-43A2-A059-05FE507937E0}" type="pres">
      <dgm:prSet presAssocID="{F24A7968-CA9B-4C8B-B198-58554D679866}" presName="sibTrans" presStyleCnt="0"/>
      <dgm:spPr/>
    </dgm:pt>
    <dgm:pt modelId="{341B4D68-98DE-4AF5-8384-2C0B1CCA2DE1}" type="pres">
      <dgm:prSet presAssocID="{C36C6A12-2C47-498E-92BE-0D94C32E4E03}" presName="compositeNode" presStyleCnt="0">
        <dgm:presLayoutVars>
          <dgm:bulletEnabled val="1"/>
        </dgm:presLayoutVars>
      </dgm:prSet>
      <dgm:spPr/>
    </dgm:pt>
    <dgm:pt modelId="{E69AC96A-8C03-4130-B45F-6B253501D683}" type="pres">
      <dgm:prSet presAssocID="{C36C6A12-2C47-498E-92BE-0D94C32E4E03}" presName="bgRect" presStyleLbl="alignNode1" presStyleIdx="3" presStyleCnt="4"/>
      <dgm:spPr/>
    </dgm:pt>
    <dgm:pt modelId="{E91740EB-A338-49AB-A90C-C89D279EC7AE}" type="pres">
      <dgm:prSet presAssocID="{F5B3384B-D7E5-4620-9A97-B350EFEF96B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49834E90-C7DE-4F2F-8E5F-24AFD8444AB6}" type="pres">
      <dgm:prSet presAssocID="{C36C6A12-2C47-498E-92BE-0D94C32E4E03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1342DF24-2079-458C-B02B-715228A426C3}" type="presOf" srcId="{E2742A7E-0CB7-41B1-AB02-C9C07478EBBB}" destId="{DC4E9CD1-DE72-42D7-B1E3-E7F01E7DC6A8}" srcOrd="0" destOrd="0" presId="urn:microsoft.com/office/officeart/2016/7/layout/LinearBlockProcessNumbered"/>
    <dgm:cxn modelId="{180BFF29-2FA0-45D3-97FD-388830EC2EE4}" type="presOf" srcId="{91F01FE7-7FEA-4734-AE72-BCBC95348374}" destId="{E328535D-CE24-41A0-B9F3-DB616344D117}" srcOrd="0" destOrd="0" presId="urn:microsoft.com/office/officeart/2016/7/layout/LinearBlockProcessNumbered"/>
    <dgm:cxn modelId="{61397A34-3C52-4636-B940-A1B2834D809F}" type="presOf" srcId="{43FCADDF-2CE4-4B2F-92E0-7044C6DBFCA3}" destId="{FC761601-79EB-4DA8-9A9C-5885150FFD10}" srcOrd="0" destOrd="0" presId="urn:microsoft.com/office/officeart/2016/7/layout/LinearBlockProcessNumbered"/>
    <dgm:cxn modelId="{D3276F5C-BE39-4C19-9C98-ECF9E2094F51}" srcId="{91F01FE7-7FEA-4734-AE72-BCBC95348374}" destId="{24325312-7F47-4859-A77A-4C54DACC6A7F}" srcOrd="0" destOrd="0" parTransId="{C554E218-6D24-4D66-822A-8F93517F20B4}" sibTransId="{E2742A7E-0CB7-41B1-AB02-C9C07478EBBB}"/>
    <dgm:cxn modelId="{6D98DE5E-0FE8-4CAC-BC63-2200D21C6C4A}" type="presOf" srcId="{C36C6A12-2C47-498E-92BE-0D94C32E4E03}" destId="{49834E90-C7DE-4F2F-8E5F-24AFD8444AB6}" srcOrd="1" destOrd="0" presId="urn:microsoft.com/office/officeart/2016/7/layout/LinearBlockProcessNumbered"/>
    <dgm:cxn modelId="{FD226F62-5FBF-47A5-91C8-224602BA059B}" type="presOf" srcId="{FA521B39-F699-4490-ACC0-419A4F14D236}" destId="{C97B4CF0-9CDD-41E5-8B59-F6B250BCB682}" srcOrd="0" destOrd="0" presId="urn:microsoft.com/office/officeart/2016/7/layout/LinearBlockProcessNumbered"/>
    <dgm:cxn modelId="{4C661D71-B96B-4893-8FFC-215E7624413E}" type="presOf" srcId="{F5B3384B-D7E5-4620-9A97-B350EFEF96B5}" destId="{E91740EB-A338-49AB-A90C-C89D279EC7AE}" srcOrd="0" destOrd="0" presId="urn:microsoft.com/office/officeart/2016/7/layout/LinearBlockProcessNumbered"/>
    <dgm:cxn modelId="{62E94C7C-8CBE-4B86-86B0-AD53530C69D3}" type="presOf" srcId="{B3066ABF-3756-4CF9-B12F-13C3249A6175}" destId="{7C838E2F-5482-4625-8DF1-89D716124153}" srcOrd="1" destOrd="0" presId="urn:microsoft.com/office/officeart/2016/7/layout/LinearBlockProcessNumbered"/>
    <dgm:cxn modelId="{B37F6180-653F-46DF-BC2D-3D0DDDC83B76}" srcId="{91F01FE7-7FEA-4734-AE72-BCBC95348374}" destId="{B3066ABF-3756-4CF9-B12F-13C3249A6175}" srcOrd="1" destOrd="0" parTransId="{7C924F3F-8E6C-48D5-85A7-726174A5ECC9}" sibTransId="{43FCADDF-2CE4-4B2F-92E0-7044C6DBFCA3}"/>
    <dgm:cxn modelId="{B6F18993-A32F-4B7B-8F44-3AE76BCDE671}" srcId="{91F01FE7-7FEA-4734-AE72-BCBC95348374}" destId="{C36C6A12-2C47-498E-92BE-0D94C32E4E03}" srcOrd="3" destOrd="0" parTransId="{50656D33-80A5-429A-81B6-6F693083793B}" sibTransId="{F5B3384B-D7E5-4620-9A97-B350EFEF96B5}"/>
    <dgm:cxn modelId="{B90054A6-C6FE-42CE-91BB-4003CC2F1DBD}" srcId="{91F01FE7-7FEA-4734-AE72-BCBC95348374}" destId="{FA521B39-F699-4490-ACC0-419A4F14D236}" srcOrd="2" destOrd="0" parTransId="{FE50F722-D50D-48BC-AC4A-FA332815B931}" sibTransId="{F24A7968-CA9B-4C8B-B198-58554D679866}"/>
    <dgm:cxn modelId="{11A921AA-4EEB-4B88-8A37-3A6F7C6B5185}" type="presOf" srcId="{FA521B39-F699-4490-ACC0-419A4F14D236}" destId="{9D6BF2B6-AE23-44E0-AE8C-10CADCEBAAC0}" srcOrd="1" destOrd="0" presId="urn:microsoft.com/office/officeart/2016/7/layout/LinearBlockProcessNumbered"/>
    <dgm:cxn modelId="{71B310BC-03C6-4CB5-8C7C-59AB7BC1A821}" type="presOf" srcId="{C36C6A12-2C47-498E-92BE-0D94C32E4E03}" destId="{E69AC96A-8C03-4130-B45F-6B253501D683}" srcOrd="0" destOrd="0" presId="urn:microsoft.com/office/officeart/2016/7/layout/LinearBlockProcessNumbered"/>
    <dgm:cxn modelId="{9787F5C9-9393-47C4-9FFD-AF764ABF82A4}" type="presOf" srcId="{B3066ABF-3756-4CF9-B12F-13C3249A6175}" destId="{1B2CF898-8A0C-42AF-98A3-FFF3EF9106E2}" srcOrd="0" destOrd="0" presId="urn:microsoft.com/office/officeart/2016/7/layout/LinearBlockProcessNumbered"/>
    <dgm:cxn modelId="{8B4BCED5-3C46-421C-9218-0EB0F6A0D05B}" type="presOf" srcId="{24325312-7F47-4859-A77A-4C54DACC6A7F}" destId="{E9687528-6EF6-440E-8EFB-4530BE9D78B0}" srcOrd="1" destOrd="0" presId="urn:microsoft.com/office/officeart/2016/7/layout/LinearBlockProcessNumbered"/>
    <dgm:cxn modelId="{30E1CDD6-913E-44D1-AB8E-C9032FB80AA0}" type="presOf" srcId="{24325312-7F47-4859-A77A-4C54DACC6A7F}" destId="{45495F37-DE45-4340-A731-1AF6F3710029}" srcOrd="0" destOrd="0" presId="urn:microsoft.com/office/officeart/2016/7/layout/LinearBlockProcessNumbered"/>
    <dgm:cxn modelId="{3D37B3FC-FB90-498F-A8E3-BEB9B23FA874}" type="presOf" srcId="{F24A7968-CA9B-4C8B-B198-58554D679866}" destId="{3B2CB872-01C0-4853-845C-23433BC6F16E}" srcOrd="0" destOrd="0" presId="urn:microsoft.com/office/officeart/2016/7/layout/LinearBlockProcessNumbered"/>
    <dgm:cxn modelId="{81CEC6A1-FACC-4B22-ABD9-C603F50EC009}" type="presParOf" srcId="{E328535D-CE24-41A0-B9F3-DB616344D117}" destId="{E98A8B22-3663-4C83-B994-91BD6988E2CE}" srcOrd="0" destOrd="0" presId="urn:microsoft.com/office/officeart/2016/7/layout/LinearBlockProcessNumbered"/>
    <dgm:cxn modelId="{61729AD5-9376-4AA2-BFBD-2201CCA92DC2}" type="presParOf" srcId="{E98A8B22-3663-4C83-B994-91BD6988E2CE}" destId="{45495F37-DE45-4340-A731-1AF6F3710029}" srcOrd="0" destOrd="0" presId="urn:microsoft.com/office/officeart/2016/7/layout/LinearBlockProcessNumbered"/>
    <dgm:cxn modelId="{D58AEC37-AC36-4BAB-AD3F-8FA17591CDC4}" type="presParOf" srcId="{E98A8B22-3663-4C83-B994-91BD6988E2CE}" destId="{DC4E9CD1-DE72-42D7-B1E3-E7F01E7DC6A8}" srcOrd="1" destOrd="0" presId="urn:microsoft.com/office/officeart/2016/7/layout/LinearBlockProcessNumbered"/>
    <dgm:cxn modelId="{A2F0B8B5-01D4-4CD8-8BB2-59FDBC68306D}" type="presParOf" srcId="{E98A8B22-3663-4C83-B994-91BD6988E2CE}" destId="{E9687528-6EF6-440E-8EFB-4530BE9D78B0}" srcOrd="2" destOrd="0" presId="urn:microsoft.com/office/officeart/2016/7/layout/LinearBlockProcessNumbered"/>
    <dgm:cxn modelId="{041BCE48-F396-4F14-B2FA-2930B2FA3D71}" type="presParOf" srcId="{E328535D-CE24-41A0-B9F3-DB616344D117}" destId="{188C761D-5504-40D0-A72D-097EAB7D520B}" srcOrd="1" destOrd="0" presId="urn:microsoft.com/office/officeart/2016/7/layout/LinearBlockProcessNumbered"/>
    <dgm:cxn modelId="{D6043FAA-AD9A-45F6-B4A3-7A3047903867}" type="presParOf" srcId="{E328535D-CE24-41A0-B9F3-DB616344D117}" destId="{DD30692B-DFBF-4128-AC6C-E3BEAFBFBD77}" srcOrd="2" destOrd="0" presId="urn:microsoft.com/office/officeart/2016/7/layout/LinearBlockProcessNumbered"/>
    <dgm:cxn modelId="{0E4CB785-366C-4A4A-A8AC-0656101205B2}" type="presParOf" srcId="{DD30692B-DFBF-4128-AC6C-E3BEAFBFBD77}" destId="{1B2CF898-8A0C-42AF-98A3-FFF3EF9106E2}" srcOrd="0" destOrd="0" presId="urn:microsoft.com/office/officeart/2016/7/layout/LinearBlockProcessNumbered"/>
    <dgm:cxn modelId="{76C7635C-7F82-4F80-BC26-DD34F67456B2}" type="presParOf" srcId="{DD30692B-DFBF-4128-AC6C-E3BEAFBFBD77}" destId="{FC761601-79EB-4DA8-9A9C-5885150FFD10}" srcOrd="1" destOrd="0" presId="urn:microsoft.com/office/officeart/2016/7/layout/LinearBlockProcessNumbered"/>
    <dgm:cxn modelId="{A3DFD6BA-AB40-4AC3-852F-84C80567F605}" type="presParOf" srcId="{DD30692B-DFBF-4128-AC6C-E3BEAFBFBD77}" destId="{7C838E2F-5482-4625-8DF1-89D716124153}" srcOrd="2" destOrd="0" presId="urn:microsoft.com/office/officeart/2016/7/layout/LinearBlockProcessNumbered"/>
    <dgm:cxn modelId="{9514B4B7-AF9D-4C89-AFDF-BDCBDEC6C7BA}" type="presParOf" srcId="{E328535D-CE24-41A0-B9F3-DB616344D117}" destId="{8244AEFE-34E7-434B-A4F5-51427093399D}" srcOrd="3" destOrd="0" presId="urn:microsoft.com/office/officeart/2016/7/layout/LinearBlockProcessNumbered"/>
    <dgm:cxn modelId="{BF23F8CF-FFE5-4F6F-BA7E-C905377D8896}" type="presParOf" srcId="{E328535D-CE24-41A0-B9F3-DB616344D117}" destId="{1A0D8512-4925-4B16-9F41-5D7B64C454DB}" srcOrd="4" destOrd="0" presId="urn:microsoft.com/office/officeart/2016/7/layout/LinearBlockProcessNumbered"/>
    <dgm:cxn modelId="{8BD359ED-9F96-4F95-99AD-E31CB97E4481}" type="presParOf" srcId="{1A0D8512-4925-4B16-9F41-5D7B64C454DB}" destId="{C97B4CF0-9CDD-41E5-8B59-F6B250BCB682}" srcOrd="0" destOrd="0" presId="urn:microsoft.com/office/officeart/2016/7/layout/LinearBlockProcessNumbered"/>
    <dgm:cxn modelId="{31BE810B-AC96-42BD-A6D8-FA46C0C26DCF}" type="presParOf" srcId="{1A0D8512-4925-4B16-9F41-5D7B64C454DB}" destId="{3B2CB872-01C0-4853-845C-23433BC6F16E}" srcOrd="1" destOrd="0" presId="urn:microsoft.com/office/officeart/2016/7/layout/LinearBlockProcessNumbered"/>
    <dgm:cxn modelId="{68525352-35A2-4A17-9981-E6D1FDC4532D}" type="presParOf" srcId="{1A0D8512-4925-4B16-9F41-5D7B64C454DB}" destId="{9D6BF2B6-AE23-44E0-AE8C-10CADCEBAAC0}" srcOrd="2" destOrd="0" presId="urn:microsoft.com/office/officeart/2016/7/layout/LinearBlockProcessNumbered"/>
    <dgm:cxn modelId="{167010F1-3B56-4C2C-A3F9-9FD9B7F0B953}" type="presParOf" srcId="{E328535D-CE24-41A0-B9F3-DB616344D117}" destId="{5C5449CB-C0D0-43A2-A059-05FE507937E0}" srcOrd="5" destOrd="0" presId="urn:microsoft.com/office/officeart/2016/7/layout/LinearBlockProcessNumbered"/>
    <dgm:cxn modelId="{8130C357-0DDA-44CA-B6DF-4A0FAF827A82}" type="presParOf" srcId="{E328535D-CE24-41A0-B9F3-DB616344D117}" destId="{341B4D68-98DE-4AF5-8384-2C0B1CCA2DE1}" srcOrd="6" destOrd="0" presId="urn:microsoft.com/office/officeart/2016/7/layout/LinearBlockProcessNumbered"/>
    <dgm:cxn modelId="{548318FC-2764-454F-804F-941AD8360185}" type="presParOf" srcId="{341B4D68-98DE-4AF5-8384-2C0B1CCA2DE1}" destId="{E69AC96A-8C03-4130-B45F-6B253501D683}" srcOrd="0" destOrd="0" presId="urn:microsoft.com/office/officeart/2016/7/layout/LinearBlockProcessNumbered"/>
    <dgm:cxn modelId="{1046ADFF-9EC1-45D0-8832-5D12DBFA8FA3}" type="presParOf" srcId="{341B4D68-98DE-4AF5-8384-2C0B1CCA2DE1}" destId="{E91740EB-A338-49AB-A90C-C89D279EC7AE}" srcOrd="1" destOrd="0" presId="urn:microsoft.com/office/officeart/2016/7/layout/LinearBlockProcessNumbered"/>
    <dgm:cxn modelId="{D820041C-A31C-4442-B74C-E881458BC100}" type="presParOf" srcId="{341B4D68-98DE-4AF5-8384-2C0B1CCA2DE1}" destId="{49834E90-C7DE-4F2F-8E5F-24AFD8444AB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694417-C705-4555-AE27-794AB8E29E1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01035B-D019-4DD9-BFD5-DB9F7A468804}">
      <dgm:prSet/>
      <dgm:spPr/>
      <dgm:t>
        <a:bodyPr/>
        <a:lstStyle/>
        <a:p>
          <a:r>
            <a:rPr lang="hu-HU" dirty="0"/>
            <a:t>IGAZSÁGOSABB ÚJRAELOSZTÁS</a:t>
          </a:r>
          <a:endParaRPr lang="en-US" dirty="0"/>
        </a:p>
      </dgm:t>
    </dgm:pt>
    <dgm:pt modelId="{5D8F7519-879D-4FD8-A561-29D910C82945}" type="parTrans" cxnId="{49A63EFE-D34A-4610-B6C6-8E683B929802}">
      <dgm:prSet/>
      <dgm:spPr/>
      <dgm:t>
        <a:bodyPr/>
        <a:lstStyle/>
        <a:p>
          <a:endParaRPr lang="en-US"/>
        </a:p>
      </dgm:t>
    </dgm:pt>
    <dgm:pt modelId="{D2510DD1-2D7C-4B35-8324-760060F34469}" type="sibTrans" cxnId="{49A63EFE-D34A-4610-B6C6-8E683B929802}">
      <dgm:prSet/>
      <dgm:spPr/>
      <dgm:t>
        <a:bodyPr/>
        <a:lstStyle/>
        <a:p>
          <a:endParaRPr lang="en-US"/>
        </a:p>
      </dgm:t>
    </dgm:pt>
    <dgm:pt modelId="{EA90B88A-6F93-46FC-98CC-9E2F3197569A}">
      <dgm:prSet/>
      <dgm:spPr/>
      <dgm:t>
        <a:bodyPr/>
        <a:lstStyle/>
        <a:p>
          <a:r>
            <a:rPr lang="hu-HU" dirty="0"/>
            <a:t>RELOKALIZÁCIÓ/GLOKALIZÁCIÓ</a:t>
          </a:r>
          <a:endParaRPr lang="en-US" dirty="0"/>
        </a:p>
      </dgm:t>
    </dgm:pt>
    <dgm:pt modelId="{953097C3-129F-47DF-B391-C4FDE2290C6B}" type="parTrans" cxnId="{6ECC156D-2E2E-4DBB-97D1-7B761FB4DE16}">
      <dgm:prSet/>
      <dgm:spPr/>
      <dgm:t>
        <a:bodyPr/>
        <a:lstStyle/>
        <a:p>
          <a:endParaRPr lang="en-US"/>
        </a:p>
      </dgm:t>
    </dgm:pt>
    <dgm:pt modelId="{AF8CCA77-F9A4-450F-A4E3-71C2DA04E2E1}" type="sibTrans" cxnId="{6ECC156D-2E2E-4DBB-97D1-7B761FB4DE16}">
      <dgm:prSet/>
      <dgm:spPr/>
      <dgm:t>
        <a:bodyPr/>
        <a:lstStyle/>
        <a:p>
          <a:endParaRPr lang="en-US"/>
        </a:p>
      </dgm:t>
    </dgm:pt>
    <dgm:pt modelId="{BC64F3C5-32E8-410D-8B4D-F8C73D2177DC}">
      <dgm:prSet/>
      <dgm:spPr/>
      <dgm:t>
        <a:bodyPr/>
        <a:lstStyle/>
        <a:p>
          <a:r>
            <a:rPr lang="hu-HU" dirty="0"/>
            <a:t>ÚJ ÜZLETI MEGKÖZELÍTÉSEK</a:t>
          </a:r>
          <a:endParaRPr lang="en-US" dirty="0"/>
        </a:p>
      </dgm:t>
    </dgm:pt>
    <dgm:pt modelId="{6105CACF-EEA6-4F63-9E5D-04ECCD69D932}" type="parTrans" cxnId="{69CE0018-C309-48E4-99A7-2DC45D91E4AB}">
      <dgm:prSet/>
      <dgm:spPr/>
      <dgm:t>
        <a:bodyPr/>
        <a:lstStyle/>
        <a:p>
          <a:endParaRPr lang="en-US"/>
        </a:p>
      </dgm:t>
    </dgm:pt>
    <dgm:pt modelId="{4430F9B6-1254-4D7C-BDC1-2271453A67E2}" type="sibTrans" cxnId="{69CE0018-C309-48E4-99A7-2DC45D91E4AB}">
      <dgm:prSet/>
      <dgm:spPr/>
      <dgm:t>
        <a:bodyPr/>
        <a:lstStyle/>
        <a:p>
          <a:endParaRPr lang="en-US"/>
        </a:p>
      </dgm:t>
    </dgm:pt>
    <dgm:pt modelId="{712E3607-5EB1-4BAD-A66A-852B6DAD8E6A}">
      <dgm:prSet/>
      <dgm:spPr/>
      <dgm:t>
        <a:bodyPr/>
        <a:lstStyle/>
        <a:p>
          <a:r>
            <a:rPr lang="hu-HU" dirty="0"/>
            <a:t>RÉSZVÉTELI DEMOKRÁCIA ELEMEI</a:t>
          </a:r>
          <a:endParaRPr lang="en-US" dirty="0"/>
        </a:p>
      </dgm:t>
    </dgm:pt>
    <dgm:pt modelId="{A02E0C9B-DE3E-434E-93E0-922D81B3B422}" type="parTrans" cxnId="{1F096AAA-D339-47A2-AFA9-C4A5A70CD05E}">
      <dgm:prSet/>
      <dgm:spPr/>
      <dgm:t>
        <a:bodyPr/>
        <a:lstStyle/>
        <a:p>
          <a:endParaRPr lang="en-US"/>
        </a:p>
      </dgm:t>
    </dgm:pt>
    <dgm:pt modelId="{618BDA53-8F73-4DAB-930B-49284AE30F42}" type="sibTrans" cxnId="{1F096AAA-D339-47A2-AFA9-C4A5A70CD05E}">
      <dgm:prSet/>
      <dgm:spPr/>
      <dgm:t>
        <a:bodyPr/>
        <a:lstStyle/>
        <a:p>
          <a:endParaRPr lang="en-US"/>
        </a:p>
      </dgm:t>
    </dgm:pt>
    <dgm:pt modelId="{ABA83522-4B99-4CD6-9B8A-7283843C3A83}">
      <dgm:prSet/>
      <dgm:spPr/>
      <dgm:t>
        <a:bodyPr/>
        <a:lstStyle/>
        <a:p>
          <a:r>
            <a:rPr lang="hu-HU" dirty="0"/>
            <a:t>TULAJDON HELYETT HOZZÁFÉRÉS</a:t>
          </a:r>
          <a:endParaRPr lang="en-US" dirty="0"/>
        </a:p>
      </dgm:t>
    </dgm:pt>
    <dgm:pt modelId="{41F1B453-CD15-4DF1-9581-A5A126E4B406}" type="parTrans" cxnId="{52524465-0299-44B1-A7DC-9624849858EF}">
      <dgm:prSet/>
      <dgm:spPr/>
      <dgm:t>
        <a:bodyPr/>
        <a:lstStyle/>
        <a:p>
          <a:endParaRPr lang="en-US"/>
        </a:p>
      </dgm:t>
    </dgm:pt>
    <dgm:pt modelId="{B2717B42-F522-41F7-AB57-A893FC619595}" type="sibTrans" cxnId="{52524465-0299-44B1-A7DC-9624849858EF}">
      <dgm:prSet/>
      <dgm:spPr/>
      <dgm:t>
        <a:bodyPr/>
        <a:lstStyle/>
        <a:p>
          <a:endParaRPr lang="en-US"/>
        </a:p>
      </dgm:t>
    </dgm:pt>
    <dgm:pt modelId="{0CC11FCD-6A27-460F-9BCF-1E9768F65B5E}" type="pres">
      <dgm:prSet presAssocID="{6D694417-C705-4555-AE27-794AB8E29E18}" presName="outerComposite" presStyleCnt="0">
        <dgm:presLayoutVars>
          <dgm:chMax val="5"/>
          <dgm:dir/>
          <dgm:resizeHandles val="exact"/>
        </dgm:presLayoutVars>
      </dgm:prSet>
      <dgm:spPr/>
    </dgm:pt>
    <dgm:pt modelId="{2CE24182-E392-4B06-8D85-4AB78BD6F999}" type="pres">
      <dgm:prSet presAssocID="{6D694417-C705-4555-AE27-794AB8E29E18}" presName="dummyMaxCanvas" presStyleCnt="0">
        <dgm:presLayoutVars/>
      </dgm:prSet>
      <dgm:spPr/>
    </dgm:pt>
    <dgm:pt modelId="{085FEE66-6429-45D9-9DB7-B4FA02AF0487}" type="pres">
      <dgm:prSet presAssocID="{6D694417-C705-4555-AE27-794AB8E29E18}" presName="FiveNodes_1" presStyleLbl="node1" presStyleIdx="0" presStyleCnt="5">
        <dgm:presLayoutVars>
          <dgm:bulletEnabled val="1"/>
        </dgm:presLayoutVars>
      </dgm:prSet>
      <dgm:spPr/>
    </dgm:pt>
    <dgm:pt modelId="{ADD3CF3D-E62B-406D-B644-FE556A7A134B}" type="pres">
      <dgm:prSet presAssocID="{6D694417-C705-4555-AE27-794AB8E29E18}" presName="FiveNodes_2" presStyleLbl="node1" presStyleIdx="1" presStyleCnt="5">
        <dgm:presLayoutVars>
          <dgm:bulletEnabled val="1"/>
        </dgm:presLayoutVars>
      </dgm:prSet>
      <dgm:spPr/>
    </dgm:pt>
    <dgm:pt modelId="{089661D5-4D8A-4C2A-9CD2-01F094E0AA86}" type="pres">
      <dgm:prSet presAssocID="{6D694417-C705-4555-AE27-794AB8E29E18}" presName="FiveNodes_3" presStyleLbl="node1" presStyleIdx="2" presStyleCnt="5">
        <dgm:presLayoutVars>
          <dgm:bulletEnabled val="1"/>
        </dgm:presLayoutVars>
      </dgm:prSet>
      <dgm:spPr/>
    </dgm:pt>
    <dgm:pt modelId="{DDB12BE3-A254-401D-BCFF-7FCFCE17D31E}" type="pres">
      <dgm:prSet presAssocID="{6D694417-C705-4555-AE27-794AB8E29E18}" presName="FiveNodes_4" presStyleLbl="node1" presStyleIdx="3" presStyleCnt="5">
        <dgm:presLayoutVars>
          <dgm:bulletEnabled val="1"/>
        </dgm:presLayoutVars>
      </dgm:prSet>
      <dgm:spPr/>
    </dgm:pt>
    <dgm:pt modelId="{C987EB27-65B2-441E-9F67-A6946061E8F6}" type="pres">
      <dgm:prSet presAssocID="{6D694417-C705-4555-AE27-794AB8E29E18}" presName="FiveNodes_5" presStyleLbl="node1" presStyleIdx="4" presStyleCnt="5">
        <dgm:presLayoutVars>
          <dgm:bulletEnabled val="1"/>
        </dgm:presLayoutVars>
      </dgm:prSet>
      <dgm:spPr/>
    </dgm:pt>
    <dgm:pt modelId="{51481160-EEA9-4DB3-95D9-466244DD09B2}" type="pres">
      <dgm:prSet presAssocID="{6D694417-C705-4555-AE27-794AB8E29E18}" presName="FiveConn_1-2" presStyleLbl="fgAccFollowNode1" presStyleIdx="0" presStyleCnt="4">
        <dgm:presLayoutVars>
          <dgm:bulletEnabled val="1"/>
        </dgm:presLayoutVars>
      </dgm:prSet>
      <dgm:spPr/>
    </dgm:pt>
    <dgm:pt modelId="{A15BDEA3-75EB-4F16-B068-0EAF9FDE3A25}" type="pres">
      <dgm:prSet presAssocID="{6D694417-C705-4555-AE27-794AB8E29E18}" presName="FiveConn_2-3" presStyleLbl="fgAccFollowNode1" presStyleIdx="1" presStyleCnt="4">
        <dgm:presLayoutVars>
          <dgm:bulletEnabled val="1"/>
        </dgm:presLayoutVars>
      </dgm:prSet>
      <dgm:spPr/>
    </dgm:pt>
    <dgm:pt modelId="{EA13D904-A32D-4E6F-BD7A-D1233DE0A4B2}" type="pres">
      <dgm:prSet presAssocID="{6D694417-C705-4555-AE27-794AB8E29E18}" presName="FiveConn_3-4" presStyleLbl="fgAccFollowNode1" presStyleIdx="2" presStyleCnt="4">
        <dgm:presLayoutVars>
          <dgm:bulletEnabled val="1"/>
        </dgm:presLayoutVars>
      </dgm:prSet>
      <dgm:spPr/>
    </dgm:pt>
    <dgm:pt modelId="{E5E44ACC-8A5A-4DDA-8AEC-048D2929C49B}" type="pres">
      <dgm:prSet presAssocID="{6D694417-C705-4555-AE27-794AB8E29E18}" presName="FiveConn_4-5" presStyleLbl="fgAccFollowNode1" presStyleIdx="3" presStyleCnt="4">
        <dgm:presLayoutVars>
          <dgm:bulletEnabled val="1"/>
        </dgm:presLayoutVars>
      </dgm:prSet>
      <dgm:spPr/>
    </dgm:pt>
    <dgm:pt modelId="{AF1032D9-201C-4AA5-851D-CE9B52F334F6}" type="pres">
      <dgm:prSet presAssocID="{6D694417-C705-4555-AE27-794AB8E29E18}" presName="FiveNodes_1_text" presStyleLbl="node1" presStyleIdx="4" presStyleCnt="5">
        <dgm:presLayoutVars>
          <dgm:bulletEnabled val="1"/>
        </dgm:presLayoutVars>
      </dgm:prSet>
      <dgm:spPr/>
    </dgm:pt>
    <dgm:pt modelId="{D0619B40-C92C-4A7B-90BE-F42A266521B6}" type="pres">
      <dgm:prSet presAssocID="{6D694417-C705-4555-AE27-794AB8E29E18}" presName="FiveNodes_2_text" presStyleLbl="node1" presStyleIdx="4" presStyleCnt="5">
        <dgm:presLayoutVars>
          <dgm:bulletEnabled val="1"/>
        </dgm:presLayoutVars>
      </dgm:prSet>
      <dgm:spPr/>
    </dgm:pt>
    <dgm:pt modelId="{C391AB08-6A70-43B3-9865-C98F1E8BBE07}" type="pres">
      <dgm:prSet presAssocID="{6D694417-C705-4555-AE27-794AB8E29E18}" presName="FiveNodes_3_text" presStyleLbl="node1" presStyleIdx="4" presStyleCnt="5">
        <dgm:presLayoutVars>
          <dgm:bulletEnabled val="1"/>
        </dgm:presLayoutVars>
      </dgm:prSet>
      <dgm:spPr/>
    </dgm:pt>
    <dgm:pt modelId="{0DBD7DDB-7A50-4728-9221-F28CDA73285A}" type="pres">
      <dgm:prSet presAssocID="{6D694417-C705-4555-AE27-794AB8E29E18}" presName="FiveNodes_4_text" presStyleLbl="node1" presStyleIdx="4" presStyleCnt="5">
        <dgm:presLayoutVars>
          <dgm:bulletEnabled val="1"/>
        </dgm:presLayoutVars>
      </dgm:prSet>
      <dgm:spPr/>
    </dgm:pt>
    <dgm:pt modelId="{EABBCDD1-2FA9-42A9-BEAD-41A50C8C7380}" type="pres">
      <dgm:prSet presAssocID="{6D694417-C705-4555-AE27-794AB8E29E1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9CE0018-C309-48E4-99A7-2DC45D91E4AB}" srcId="{6D694417-C705-4555-AE27-794AB8E29E18}" destId="{BC64F3C5-32E8-410D-8B4D-F8C73D2177DC}" srcOrd="2" destOrd="0" parTransId="{6105CACF-EEA6-4F63-9E5D-04ECCD69D932}" sibTransId="{4430F9B6-1254-4D7C-BDC1-2271453A67E2}"/>
    <dgm:cxn modelId="{A02D7F39-EB43-4337-B929-26949114E760}" type="presOf" srcId="{AF8CCA77-F9A4-450F-A4E3-71C2DA04E2E1}" destId="{A15BDEA3-75EB-4F16-B068-0EAF9FDE3A25}" srcOrd="0" destOrd="0" presId="urn:microsoft.com/office/officeart/2005/8/layout/vProcess5"/>
    <dgm:cxn modelId="{32816A3A-AC0D-4C9C-A07B-4B33E599B370}" type="presOf" srcId="{D2510DD1-2D7C-4B35-8324-760060F34469}" destId="{51481160-EEA9-4DB3-95D9-466244DD09B2}" srcOrd="0" destOrd="0" presId="urn:microsoft.com/office/officeart/2005/8/layout/vProcess5"/>
    <dgm:cxn modelId="{B8BC665B-6818-4609-8317-C557D2BAA585}" type="presOf" srcId="{4430F9B6-1254-4D7C-BDC1-2271453A67E2}" destId="{EA13D904-A32D-4E6F-BD7A-D1233DE0A4B2}" srcOrd="0" destOrd="0" presId="urn:microsoft.com/office/officeart/2005/8/layout/vProcess5"/>
    <dgm:cxn modelId="{C017745E-761A-48AA-8C67-D6A3E932FB3E}" type="presOf" srcId="{BC64F3C5-32E8-410D-8B4D-F8C73D2177DC}" destId="{C391AB08-6A70-43B3-9865-C98F1E8BBE07}" srcOrd="1" destOrd="0" presId="urn:microsoft.com/office/officeart/2005/8/layout/vProcess5"/>
    <dgm:cxn modelId="{098BF762-C915-4168-9703-1A3A31111FF8}" type="presOf" srcId="{6D694417-C705-4555-AE27-794AB8E29E18}" destId="{0CC11FCD-6A27-460F-9BCF-1E9768F65B5E}" srcOrd="0" destOrd="0" presId="urn:microsoft.com/office/officeart/2005/8/layout/vProcess5"/>
    <dgm:cxn modelId="{52524465-0299-44B1-A7DC-9624849858EF}" srcId="{6D694417-C705-4555-AE27-794AB8E29E18}" destId="{ABA83522-4B99-4CD6-9B8A-7283843C3A83}" srcOrd="4" destOrd="0" parTransId="{41F1B453-CD15-4DF1-9581-A5A126E4B406}" sibTransId="{B2717B42-F522-41F7-AB57-A893FC619595}"/>
    <dgm:cxn modelId="{0EAD2048-40ED-4719-B7E5-6E93AC8E33FB}" type="presOf" srcId="{EA90B88A-6F93-46FC-98CC-9E2F3197569A}" destId="{ADD3CF3D-E62B-406D-B644-FE556A7A134B}" srcOrd="0" destOrd="0" presId="urn:microsoft.com/office/officeart/2005/8/layout/vProcess5"/>
    <dgm:cxn modelId="{6ECC156D-2E2E-4DBB-97D1-7B761FB4DE16}" srcId="{6D694417-C705-4555-AE27-794AB8E29E18}" destId="{EA90B88A-6F93-46FC-98CC-9E2F3197569A}" srcOrd="1" destOrd="0" parTransId="{953097C3-129F-47DF-B391-C4FDE2290C6B}" sibTransId="{AF8CCA77-F9A4-450F-A4E3-71C2DA04E2E1}"/>
    <dgm:cxn modelId="{39C1D576-769B-4989-A826-CE1CAAEE50A7}" type="presOf" srcId="{ABA83522-4B99-4CD6-9B8A-7283843C3A83}" destId="{C987EB27-65B2-441E-9F67-A6946061E8F6}" srcOrd="0" destOrd="0" presId="urn:microsoft.com/office/officeart/2005/8/layout/vProcess5"/>
    <dgm:cxn modelId="{9BBC1577-B938-43EE-85EA-4E5FE2E04E42}" type="presOf" srcId="{EA90B88A-6F93-46FC-98CC-9E2F3197569A}" destId="{D0619B40-C92C-4A7B-90BE-F42A266521B6}" srcOrd="1" destOrd="0" presId="urn:microsoft.com/office/officeart/2005/8/layout/vProcess5"/>
    <dgm:cxn modelId="{59D3AC94-A424-4169-931E-B754F2238552}" type="presOf" srcId="{618BDA53-8F73-4DAB-930B-49284AE30F42}" destId="{E5E44ACC-8A5A-4DDA-8AEC-048D2929C49B}" srcOrd="0" destOrd="0" presId="urn:microsoft.com/office/officeart/2005/8/layout/vProcess5"/>
    <dgm:cxn modelId="{9D0C459F-C552-4D93-9F10-6C72B03E0C22}" type="presOf" srcId="{ABA83522-4B99-4CD6-9B8A-7283843C3A83}" destId="{EABBCDD1-2FA9-42A9-BEAD-41A50C8C7380}" srcOrd="1" destOrd="0" presId="urn:microsoft.com/office/officeart/2005/8/layout/vProcess5"/>
    <dgm:cxn modelId="{1F096AAA-D339-47A2-AFA9-C4A5A70CD05E}" srcId="{6D694417-C705-4555-AE27-794AB8E29E18}" destId="{712E3607-5EB1-4BAD-A66A-852B6DAD8E6A}" srcOrd="3" destOrd="0" parTransId="{A02E0C9B-DE3E-434E-93E0-922D81B3B422}" sibTransId="{618BDA53-8F73-4DAB-930B-49284AE30F42}"/>
    <dgm:cxn modelId="{0951B4B4-B6CB-4D00-8581-228E8ADB4A8C}" type="presOf" srcId="{712E3607-5EB1-4BAD-A66A-852B6DAD8E6A}" destId="{DDB12BE3-A254-401D-BCFF-7FCFCE17D31E}" srcOrd="0" destOrd="0" presId="urn:microsoft.com/office/officeart/2005/8/layout/vProcess5"/>
    <dgm:cxn modelId="{4DBBB3BF-7219-4C2F-B7E3-4768BE4B42D1}" type="presOf" srcId="{F201035B-D019-4DD9-BFD5-DB9F7A468804}" destId="{AF1032D9-201C-4AA5-851D-CE9B52F334F6}" srcOrd="1" destOrd="0" presId="urn:microsoft.com/office/officeart/2005/8/layout/vProcess5"/>
    <dgm:cxn modelId="{C445A5C4-B126-49C6-AE79-D25D3D65F897}" type="presOf" srcId="{712E3607-5EB1-4BAD-A66A-852B6DAD8E6A}" destId="{0DBD7DDB-7A50-4728-9221-F28CDA73285A}" srcOrd="1" destOrd="0" presId="urn:microsoft.com/office/officeart/2005/8/layout/vProcess5"/>
    <dgm:cxn modelId="{91A953C5-1C53-4BE9-835B-6F89533AF3BD}" type="presOf" srcId="{BC64F3C5-32E8-410D-8B4D-F8C73D2177DC}" destId="{089661D5-4D8A-4C2A-9CD2-01F094E0AA86}" srcOrd="0" destOrd="0" presId="urn:microsoft.com/office/officeart/2005/8/layout/vProcess5"/>
    <dgm:cxn modelId="{6DD3A1D3-9534-45D1-8F2F-145C0F41C693}" type="presOf" srcId="{F201035B-D019-4DD9-BFD5-DB9F7A468804}" destId="{085FEE66-6429-45D9-9DB7-B4FA02AF0487}" srcOrd="0" destOrd="0" presId="urn:microsoft.com/office/officeart/2005/8/layout/vProcess5"/>
    <dgm:cxn modelId="{49A63EFE-D34A-4610-B6C6-8E683B929802}" srcId="{6D694417-C705-4555-AE27-794AB8E29E18}" destId="{F201035B-D019-4DD9-BFD5-DB9F7A468804}" srcOrd="0" destOrd="0" parTransId="{5D8F7519-879D-4FD8-A561-29D910C82945}" sibTransId="{D2510DD1-2D7C-4B35-8324-760060F34469}"/>
    <dgm:cxn modelId="{92BB9E0F-6D4D-4188-938D-B15FD9CB2B87}" type="presParOf" srcId="{0CC11FCD-6A27-460F-9BCF-1E9768F65B5E}" destId="{2CE24182-E392-4B06-8D85-4AB78BD6F999}" srcOrd="0" destOrd="0" presId="urn:microsoft.com/office/officeart/2005/8/layout/vProcess5"/>
    <dgm:cxn modelId="{8FB8A3A7-8774-4149-B1AE-A6328F87AB0D}" type="presParOf" srcId="{0CC11FCD-6A27-460F-9BCF-1E9768F65B5E}" destId="{085FEE66-6429-45D9-9DB7-B4FA02AF0487}" srcOrd="1" destOrd="0" presId="urn:microsoft.com/office/officeart/2005/8/layout/vProcess5"/>
    <dgm:cxn modelId="{C42751BD-3C4C-446C-9DE0-4A8A91EBB257}" type="presParOf" srcId="{0CC11FCD-6A27-460F-9BCF-1E9768F65B5E}" destId="{ADD3CF3D-E62B-406D-B644-FE556A7A134B}" srcOrd="2" destOrd="0" presId="urn:microsoft.com/office/officeart/2005/8/layout/vProcess5"/>
    <dgm:cxn modelId="{CC1FE64D-5600-4EFC-BC70-AA76019F67A3}" type="presParOf" srcId="{0CC11FCD-6A27-460F-9BCF-1E9768F65B5E}" destId="{089661D5-4D8A-4C2A-9CD2-01F094E0AA86}" srcOrd="3" destOrd="0" presId="urn:microsoft.com/office/officeart/2005/8/layout/vProcess5"/>
    <dgm:cxn modelId="{E87FC086-56DC-47CE-AECD-F3E7A7C3BD97}" type="presParOf" srcId="{0CC11FCD-6A27-460F-9BCF-1E9768F65B5E}" destId="{DDB12BE3-A254-401D-BCFF-7FCFCE17D31E}" srcOrd="4" destOrd="0" presId="urn:microsoft.com/office/officeart/2005/8/layout/vProcess5"/>
    <dgm:cxn modelId="{84DE57AD-CE1A-4125-B94A-0CAFA94A7FA0}" type="presParOf" srcId="{0CC11FCD-6A27-460F-9BCF-1E9768F65B5E}" destId="{C987EB27-65B2-441E-9F67-A6946061E8F6}" srcOrd="5" destOrd="0" presId="urn:microsoft.com/office/officeart/2005/8/layout/vProcess5"/>
    <dgm:cxn modelId="{AD1D0EDA-F0A0-442C-A226-AE35AE705B2A}" type="presParOf" srcId="{0CC11FCD-6A27-460F-9BCF-1E9768F65B5E}" destId="{51481160-EEA9-4DB3-95D9-466244DD09B2}" srcOrd="6" destOrd="0" presId="urn:microsoft.com/office/officeart/2005/8/layout/vProcess5"/>
    <dgm:cxn modelId="{EC5ADDED-706E-4026-AB70-25A939D3ED9B}" type="presParOf" srcId="{0CC11FCD-6A27-460F-9BCF-1E9768F65B5E}" destId="{A15BDEA3-75EB-4F16-B068-0EAF9FDE3A25}" srcOrd="7" destOrd="0" presId="urn:microsoft.com/office/officeart/2005/8/layout/vProcess5"/>
    <dgm:cxn modelId="{769DD6A4-020E-48F2-9AAA-265153BFBC20}" type="presParOf" srcId="{0CC11FCD-6A27-460F-9BCF-1E9768F65B5E}" destId="{EA13D904-A32D-4E6F-BD7A-D1233DE0A4B2}" srcOrd="8" destOrd="0" presId="urn:microsoft.com/office/officeart/2005/8/layout/vProcess5"/>
    <dgm:cxn modelId="{D4AD6E3F-AAEF-4F2B-A582-9303D50C63F7}" type="presParOf" srcId="{0CC11FCD-6A27-460F-9BCF-1E9768F65B5E}" destId="{E5E44ACC-8A5A-4DDA-8AEC-048D2929C49B}" srcOrd="9" destOrd="0" presId="urn:microsoft.com/office/officeart/2005/8/layout/vProcess5"/>
    <dgm:cxn modelId="{548A2AE1-CE83-48D2-A323-D2CDE3F81533}" type="presParOf" srcId="{0CC11FCD-6A27-460F-9BCF-1E9768F65B5E}" destId="{AF1032D9-201C-4AA5-851D-CE9B52F334F6}" srcOrd="10" destOrd="0" presId="urn:microsoft.com/office/officeart/2005/8/layout/vProcess5"/>
    <dgm:cxn modelId="{BA8DA5E1-0FF4-4775-B2BA-50A8C436A3BE}" type="presParOf" srcId="{0CC11FCD-6A27-460F-9BCF-1E9768F65B5E}" destId="{D0619B40-C92C-4A7B-90BE-F42A266521B6}" srcOrd="11" destOrd="0" presId="urn:microsoft.com/office/officeart/2005/8/layout/vProcess5"/>
    <dgm:cxn modelId="{12D8CD21-C0EC-4B5E-8455-99463F4A49A1}" type="presParOf" srcId="{0CC11FCD-6A27-460F-9BCF-1E9768F65B5E}" destId="{C391AB08-6A70-43B3-9865-C98F1E8BBE07}" srcOrd="12" destOrd="0" presId="urn:microsoft.com/office/officeart/2005/8/layout/vProcess5"/>
    <dgm:cxn modelId="{5478F3C1-8DB8-4DF8-BDC3-BAF3BBF62295}" type="presParOf" srcId="{0CC11FCD-6A27-460F-9BCF-1E9768F65B5E}" destId="{0DBD7DDB-7A50-4728-9221-F28CDA73285A}" srcOrd="13" destOrd="0" presId="urn:microsoft.com/office/officeart/2005/8/layout/vProcess5"/>
    <dgm:cxn modelId="{72F8DF7B-72DF-45D5-894B-336F99EAEAAB}" type="presParOf" srcId="{0CC11FCD-6A27-460F-9BCF-1E9768F65B5E}" destId="{EABBCDD1-2FA9-42A9-BEAD-41A50C8C738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49C60A-32C2-4059-94C0-CBFBC94D6C7A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B71E7F-5B88-4DB7-9CD9-5A043079F661}">
      <dgm:prSet custT="1"/>
      <dgm:spPr/>
      <dgm:t>
        <a:bodyPr/>
        <a:lstStyle/>
        <a:p>
          <a:r>
            <a:rPr lang="hu-HU" sz="1600" dirty="0"/>
            <a:t>TULAJDON HELYETT HOZZÁFÉRÉS</a:t>
          </a:r>
        </a:p>
        <a:p>
          <a:r>
            <a:rPr lang="hu-HU" sz="1600" dirty="0"/>
            <a:t>(PL. KÖZÖSSÉGI KÖZLEKEDÉS)</a:t>
          </a:r>
          <a:endParaRPr lang="en-US" sz="1600" dirty="0"/>
        </a:p>
      </dgm:t>
    </dgm:pt>
    <dgm:pt modelId="{75EADC84-5EC8-4249-9A17-2228CE7531E8}" type="parTrans" cxnId="{FB57BF9C-FC03-4812-A2EB-87467C049786}">
      <dgm:prSet/>
      <dgm:spPr/>
      <dgm:t>
        <a:bodyPr/>
        <a:lstStyle/>
        <a:p>
          <a:endParaRPr lang="en-US" sz="2400"/>
        </a:p>
      </dgm:t>
    </dgm:pt>
    <dgm:pt modelId="{BAD4CFCB-C07C-477F-AAD8-240B501A3F24}" type="sibTrans" cxnId="{FB57BF9C-FC03-4812-A2EB-87467C049786}">
      <dgm:prSet/>
      <dgm:spPr/>
      <dgm:t>
        <a:bodyPr/>
        <a:lstStyle/>
        <a:p>
          <a:endParaRPr lang="en-US" sz="2400"/>
        </a:p>
      </dgm:t>
    </dgm:pt>
    <dgm:pt modelId="{EA2CA6CB-C0D2-4DB3-BAC5-E2651646717B}">
      <dgm:prSet custT="1"/>
      <dgm:spPr/>
      <dgm:t>
        <a:bodyPr/>
        <a:lstStyle/>
        <a:p>
          <a:r>
            <a:rPr lang="hu-HU" sz="1600" dirty="0"/>
            <a:t>FUNKCIÓVÁLTÁS (PL. TETŐK, AGROERDÉSZET, KÖZÖSSÉGI TEREK)</a:t>
          </a:r>
          <a:endParaRPr lang="en-US" sz="1600" dirty="0"/>
        </a:p>
      </dgm:t>
    </dgm:pt>
    <dgm:pt modelId="{E8995FCC-8F30-4232-B1A4-996B38948EB4}" type="parTrans" cxnId="{F9BAB9F5-66B8-45F8-82B3-859A5B5EC9FB}">
      <dgm:prSet/>
      <dgm:spPr/>
      <dgm:t>
        <a:bodyPr/>
        <a:lstStyle/>
        <a:p>
          <a:endParaRPr lang="en-US" sz="2400"/>
        </a:p>
      </dgm:t>
    </dgm:pt>
    <dgm:pt modelId="{61C3A36F-5D79-4F77-A359-0FAE43596E3A}" type="sibTrans" cxnId="{F9BAB9F5-66B8-45F8-82B3-859A5B5EC9FB}">
      <dgm:prSet/>
      <dgm:spPr/>
      <dgm:t>
        <a:bodyPr/>
        <a:lstStyle/>
        <a:p>
          <a:endParaRPr lang="en-US" sz="2400"/>
        </a:p>
      </dgm:t>
    </dgm:pt>
    <dgm:pt modelId="{D61E4ABB-1287-412F-9D4A-830F33AFE65A}">
      <dgm:prSet custT="1"/>
      <dgm:spPr/>
      <dgm:t>
        <a:bodyPr/>
        <a:lstStyle/>
        <a:p>
          <a:r>
            <a:rPr lang="hu-HU" sz="1600" dirty="0"/>
            <a:t>DELIBERÁCIÓ</a:t>
          </a:r>
          <a:endParaRPr lang="en-US" sz="1600" dirty="0"/>
        </a:p>
      </dgm:t>
    </dgm:pt>
    <dgm:pt modelId="{5DFFB6EB-C66B-4DB4-B07E-AF7C0DFACA74}" type="parTrans" cxnId="{93AD7B28-4429-4DE5-8CF7-69BECFAF649E}">
      <dgm:prSet/>
      <dgm:spPr/>
      <dgm:t>
        <a:bodyPr/>
        <a:lstStyle/>
        <a:p>
          <a:endParaRPr lang="en-US" sz="2400"/>
        </a:p>
      </dgm:t>
    </dgm:pt>
    <dgm:pt modelId="{C47F062A-3F8D-4BBA-AFE3-EA5E28145564}" type="sibTrans" cxnId="{93AD7B28-4429-4DE5-8CF7-69BECFAF649E}">
      <dgm:prSet/>
      <dgm:spPr/>
      <dgm:t>
        <a:bodyPr/>
        <a:lstStyle/>
        <a:p>
          <a:endParaRPr lang="en-US" sz="2400"/>
        </a:p>
      </dgm:t>
    </dgm:pt>
    <dgm:pt modelId="{CAFD21B6-4AD1-4C67-8798-8E02E372449A}">
      <dgm:prSet custT="1"/>
      <dgm:spPr/>
      <dgm:t>
        <a:bodyPr/>
        <a:lstStyle/>
        <a:p>
          <a:r>
            <a:rPr lang="hu-HU" sz="1600" dirty="0"/>
            <a:t>SZÜKSÉGLETEK ÚJRADEFINIÁLÁSA</a:t>
          </a:r>
          <a:endParaRPr lang="en-US" sz="1600" dirty="0"/>
        </a:p>
      </dgm:t>
    </dgm:pt>
    <dgm:pt modelId="{4A06D7B2-2E09-4EE8-B5C1-3AB385C4FBA0}" type="parTrans" cxnId="{B3E77A8D-FFDA-4185-AE96-8F32319A508C}">
      <dgm:prSet/>
      <dgm:spPr/>
      <dgm:t>
        <a:bodyPr/>
        <a:lstStyle/>
        <a:p>
          <a:endParaRPr lang="en-US" sz="2400"/>
        </a:p>
      </dgm:t>
    </dgm:pt>
    <dgm:pt modelId="{B86871E2-02AE-489F-B581-23DE8D102F9D}" type="sibTrans" cxnId="{B3E77A8D-FFDA-4185-AE96-8F32319A508C}">
      <dgm:prSet/>
      <dgm:spPr/>
      <dgm:t>
        <a:bodyPr/>
        <a:lstStyle/>
        <a:p>
          <a:endParaRPr lang="en-US" sz="2400"/>
        </a:p>
      </dgm:t>
    </dgm:pt>
    <dgm:pt modelId="{CD7627E8-4759-468B-8903-8C273C9F43DA}">
      <dgm:prSet custT="1"/>
      <dgm:spPr/>
      <dgm:t>
        <a:bodyPr/>
        <a:lstStyle/>
        <a:p>
          <a:r>
            <a:rPr lang="hu-HU" sz="1400" dirty="0"/>
            <a:t>KÉPESSÉGSZEMLÉLET</a:t>
          </a:r>
          <a:endParaRPr lang="en-US" sz="1400" dirty="0"/>
        </a:p>
      </dgm:t>
    </dgm:pt>
    <dgm:pt modelId="{A560AFD1-4057-46F8-B887-2D427F310969}" type="parTrans" cxnId="{8F788850-1CC8-411A-B77A-BA2D8E043859}">
      <dgm:prSet/>
      <dgm:spPr/>
      <dgm:t>
        <a:bodyPr/>
        <a:lstStyle/>
        <a:p>
          <a:endParaRPr lang="en-US" sz="2400"/>
        </a:p>
      </dgm:t>
    </dgm:pt>
    <dgm:pt modelId="{801CF4FB-3DAC-4DD3-8091-AB44B311515F}" type="sibTrans" cxnId="{8F788850-1CC8-411A-B77A-BA2D8E043859}">
      <dgm:prSet/>
      <dgm:spPr/>
      <dgm:t>
        <a:bodyPr/>
        <a:lstStyle/>
        <a:p>
          <a:endParaRPr lang="en-US" sz="2400"/>
        </a:p>
      </dgm:t>
    </dgm:pt>
    <dgm:pt modelId="{C6EA6E1B-3F3D-4211-B7F3-ED58196A1709}">
      <dgm:prSet custT="1"/>
      <dgm:spPr/>
      <dgm:t>
        <a:bodyPr/>
        <a:lstStyle/>
        <a:p>
          <a:r>
            <a:rPr lang="hu-HU" sz="1600" dirty="0"/>
            <a:t>ÚJ ERŐFORRÁSOK BEVONÁSÁNAK KORLÁTAI </a:t>
          </a:r>
        </a:p>
        <a:p>
          <a:r>
            <a:rPr lang="hu-HU" sz="1600" dirty="0"/>
            <a:t>(PL. ZÖLD VS. BARNA MEZŐ)</a:t>
          </a:r>
          <a:endParaRPr lang="en-US" sz="1600" dirty="0"/>
        </a:p>
      </dgm:t>
    </dgm:pt>
    <dgm:pt modelId="{FAB1A88C-E344-47C2-9CC5-4640A34C4FD5}" type="parTrans" cxnId="{CCF9DC3F-7712-4D93-9D61-0B8405EFAE80}">
      <dgm:prSet/>
      <dgm:spPr/>
      <dgm:t>
        <a:bodyPr/>
        <a:lstStyle/>
        <a:p>
          <a:endParaRPr lang="en-US" sz="2400"/>
        </a:p>
      </dgm:t>
    </dgm:pt>
    <dgm:pt modelId="{3956A68A-6FD4-40FA-8DF6-386D3E65FE51}" type="sibTrans" cxnId="{CCF9DC3F-7712-4D93-9D61-0B8405EFAE80}">
      <dgm:prSet/>
      <dgm:spPr/>
      <dgm:t>
        <a:bodyPr/>
        <a:lstStyle/>
        <a:p>
          <a:endParaRPr lang="en-US" sz="2400"/>
        </a:p>
      </dgm:t>
    </dgm:pt>
    <dgm:pt modelId="{6F3C6019-0B8C-4E46-BC2C-C56E00E50868}" type="pres">
      <dgm:prSet presAssocID="{8B49C60A-32C2-4059-94C0-CBFBC94D6C7A}" presName="compositeShape" presStyleCnt="0">
        <dgm:presLayoutVars>
          <dgm:chMax val="7"/>
          <dgm:dir/>
          <dgm:resizeHandles val="exact"/>
        </dgm:presLayoutVars>
      </dgm:prSet>
      <dgm:spPr/>
    </dgm:pt>
    <dgm:pt modelId="{83BDD303-E998-4DD0-86CA-CD04A9364C29}" type="pres">
      <dgm:prSet presAssocID="{8B49C60A-32C2-4059-94C0-CBFBC94D6C7A}" presName="wedge1" presStyleLbl="node1" presStyleIdx="0" presStyleCnt="6" custScaleX="88583" custScaleY="88189"/>
      <dgm:spPr/>
    </dgm:pt>
    <dgm:pt modelId="{BEB1C095-4D0F-495E-92EC-F7372619C8DF}" type="pres">
      <dgm:prSet presAssocID="{8B49C60A-32C2-4059-94C0-CBFBC94D6C7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B13FB99-561A-4268-A664-6C8482B0DC3E}" type="pres">
      <dgm:prSet presAssocID="{8B49C60A-32C2-4059-94C0-CBFBC94D6C7A}" presName="wedge2" presStyleLbl="node1" presStyleIdx="1" presStyleCnt="6"/>
      <dgm:spPr/>
    </dgm:pt>
    <dgm:pt modelId="{ED283038-ED3B-4BA4-8BF4-459C9B4B170C}" type="pres">
      <dgm:prSet presAssocID="{8B49C60A-32C2-4059-94C0-CBFBC94D6C7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7B2A884-7D18-42D3-89FC-E4C8BB0B6F58}" type="pres">
      <dgm:prSet presAssocID="{8B49C60A-32C2-4059-94C0-CBFBC94D6C7A}" presName="wedge3" presStyleLbl="node1" presStyleIdx="2" presStyleCnt="6"/>
      <dgm:spPr/>
    </dgm:pt>
    <dgm:pt modelId="{ECE70BC7-8683-4A51-BD2C-0E822E5EB000}" type="pres">
      <dgm:prSet presAssocID="{8B49C60A-32C2-4059-94C0-CBFBC94D6C7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D2BF6BC-AE05-4EAE-AA5C-665CF1D2EBAC}" type="pres">
      <dgm:prSet presAssocID="{8B49C60A-32C2-4059-94C0-CBFBC94D6C7A}" presName="wedge4" presStyleLbl="node1" presStyleIdx="3" presStyleCnt="6"/>
      <dgm:spPr/>
    </dgm:pt>
    <dgm:pt modelId="{24AB0090-512D-4959-BB88-C71756CA6973}" type="pres">
      <dgm:prSet presAssocID="{8B49C60A-32C2-4059-94C0-CBFBC94D6C7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B2FA32-4FBF-4051-B9E7-536B25B74713}" type="pres">
      <dgm:prSet presAssocID="{8B49C60A-32C2-4059-94C0-CBFBC94D6C7A}" presName="wedge5" presStyleLbl="node1" presStyleIdx="4" presStyleCnt="6"/>
      <dgm:spPr/>
    </dgm:pt>
    <dgm:pt modelId="{3DAED612-0E73-4612-9237-F62BFF133B8E}" type="pres">
      <dgm:prSet presAssocID="{8B49C60A-32C2-4059-94C0-CBFBC94D6C7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E906A44-8409-4EC7-A375-E248DA685CDA}" type="pres">
      <dgm:prSet presAssocID="{8B49C60A-32C2-4059-94C0-CBFBC94D6C7A}" presName="wedge6" presStyleLbl="node1" presStyleIdx="5" presStyleCnt="6"/>
      <dgm:spPr/>
    </dgm:pt>
    <dgm:pt modelId="{2663F321-D23B-4D25-BECC-7AF40436D520}" type="pres">
      <dgm:prSet presAssocID="{8B49C60A-32C2-4059-94C0-CBFBC94D6C7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5C07202-F785-4F56-AC93-4FB55295E44D}" type="presOf" srcId="{CAFD21B6-4AD1-4C67-8798-8E02E372449A}" destId="{BD2BF6BC-AE05-4EAE-AA5C-665CF1D2EBAC}" srcOrd="0" destOrd="0" presId="urn:microsoft.com/office/officeart/2005/8/layout/chart3"/>
    <dgm:cxn modelId="{93AD7B28-4429-4DE5-8CF7-69BECFAF649E}" srcId="{8B49C60A-32C2-4059-94C0-CBFBC94D6C7A}" destId="{D61E4ABB-1287-412F-9D4A-830F33AFE65A}" srcOrd="2" destOrd="0" parTransId="{5DFFB6EB-C66B-4DB4-B07E-AF7C0DFACA74}" sibTransId="{C47F062A-3F8D-4BBA-AFE3-EA5E28145564}"/>
    <dgm:cxn modelId="{BC3AB735-A3B9-4DDF-8AB4-F91A8D81D6DD}" type="presOf" srcId="{CD7627E8-4759-468B-8903-8C273C9F43DA}" destId="{3DAED612-0E73-4612-9237-F62BFF133B8E}" srcOrd="1" destOrd="0" presId="urn:microsoft.com/office/officeart/2005/8/layout/chart3"/>
    <dgm:cxn modelId="{CCF9DC3F-7712-4D93-9D61-0B8405EFAE80}" srcId="{8B49C60A-32C2-4059-94C0-CBFBC94D6C7A}" destId="{C6EA6E1B-3F3D-4211-B7F3-ED58196A1709}" srcOrd="5" destOrd="0" parTransId="{FAB1A88C-E344-47C2-9CC5-4640A34C4FD5}" sibTransId="{3956A68A-6FD4-40FA-8DF6-386D3E65FE51}"/>
    <dgm:cxn modelId="{4897AC48-839A-49E7-8C9C-E6FCF331972E}" type="presOf" srcId="{EA2CA6CB-C0D2-4DB3-BAC5-E2651646717B}" destId="{ED283038-ED3B-4BA4-8BF4-459C9B4B170C}" srcOrd="1" destOrd="0" presId="urn:microsoft.com/office/officeart/2005/8/layout/chart3"/>
    <dgm:cxn modelId="{6A6F824A-22CE-433E-9610-7E31A83F2CDF}" type="presOf" srcId="{C6EA6E1B-3F3D-4211-B7F3-ED58196A1709}" destId="{9E906A44-8409-4EC7-A375-E248DA685CDA}" srcOrd="0" destOrd="0" presId="urn:microsoft.com/office/officeart/2005/8/layout/chart3"/>
    <dgm:cxn modelId="{8F788850-1CC8-411A-B77A-BA2D8E043859}" srcId="{8B49C60A-32C2-4059-94C0-CBFBC94D6C7A}" destId="{CD7627E8-4759-468B-8903-8C273C9F43DA}" srcOrd="4" destOrd="0" parTransId="{A560AFD1-4057-46F8-B887-2D427F310969}" sibTransId="{801CF4FB-3DAC-4DD3-8091-AB44B311515F}"/>
    <dgm:cxn modelId="{D123C681-8FD6-4C0C-8E2C-051F6BE14C5F}" type="presOf" srcId="{C6EA6E1B-3F3D-4211-B7F3-ED58196A1709}" destId="{2663F321-D23B-4D25-BECC-7AF40436D520}" srcOrd="1" destOrd="0" presId="urn:microsoft.com/office/officeart/2005/8/layout/chart3"/>
    <dgm:cxn modelId="{BDC62582-26AE-4F0C-8188-11D9E8FFFBFD}" type="presOf" srcId="{CAFD21B6-4AD1-4C67-8798-8E02E372449A}" destId="{24AB0090-512D-4959-BB88-C71756CA6973}" srcOrd="1" destOrd="0" presId="urn:microsoft.com/office/officeart/2005/8/layout/chart3"/>
    <dgm:cxn modelId="{B3E77A8D-FFDA-4185-AE96-8F32319A508C}" srcId="{8B49C60A-32C2-4059-94C0-CBFBC94D6C7A}" destId="{CAFD21B6-4AD1-4C67-8798-8E02E372449A}" srcOrd="3" destOrd="0" parTransId="{4A06D7B2-2E09-4EE8-B5C1-3AB385C4FBA0}" sibTransId="{B86871E2-02AE-489F-B581-23DE8D102F9D}"/>
    <dgm:cxn modelId="{9DC5DD9A-E956-4EE6-883B-67AC5B32B10A}" type="presOf" srcId="{CD7627E8-4759-468B-8903-8C273C9F43DA}" destId="{08B2FA32-4FBF-4051-B9E7-536B25B74713}" srcOrd="0" destOrd="0" presId="urn:microsoft.com/office/officeart/2005/8/layout/chart3"/>
    <dgm:cxn modelId="{FB57BF9C-FC03-4812-A2EB-87467C049786}" srcId="{8B49C60A-32C2-4059-94C0-CBFBC94D6C7A}" destId="{20B71E7F-5B88-4DB7-9CD9-5A043079F661}" srcOrd="0" destOrd="0" parTransId="{75EADC84-5EC8-4249-9A17-2228CE7531E8}" sibTransId="{BAD4CFCB-C07C-477F-AAD8-240B501A3F24}"/>
    <dgm:cxn modelId="{E54F009E-9DF4-4933-9464-F15CBBE83FCD}" type="presOf" srcId="{D61E4ABB-1287-412F-9D4A-830F33AFE65A}" destId="{07B2A884-7D18-42D3-89FC-E4C8BB0B6F58}" srcOrd="0" destOrd="0" presId="urn:microsoft.com/office/officeart/2005/8/layout/chart3"/>
    <dgm:cxn modelId="{33695CC0-8F33-45B7-BF24-3338DCFFF23E}" type="presOf" srcId="{20B71E7F-5B88-4DB7-9CD9-5A043079F661}" destId="{BEB1C095-4D0F-495E-92EC-F7372619C8DF}" srcOrd="1" destOrd="0" presId="urn:microsoft.com/office/officeart/2005/8/layout/chart3"/>
    <dgm:cxn modelId="{E15F16CB-0F3D-45E9-A26A-74C48295D546}" type="presOf" srcId="{EA2CA6CB-C0D2-4DB3-BAC5-E2651646717B}" destId="{DB13FB99-561A-4268-A664-6C8482B0DC3E}" srcOrd="0" destOrd="0" presId="urn:microsoft.com/office/officeart/2005/8/layout/chart3"/>
    <dgm:cxn modelId="{DE74E2D2-1EF6-4EC6-BB81-4104145ECB4E}" type="presOf" srcId="{8B49C60A-32C2-4059-94C0-CBFBC94D6C7A}" destId="{6F3C6019-0B8C-4E46-BC2C-C56E00E50868}" srcOrd="0" destOrd="0" presId="urn:microsoft.com/office/officeart/2005/8/layout/chart3"/>
    <dgm:cxn modelId="{66ADB1D5-2B02-4EEF-81B3-C612FCA949E0}" type="presOf" srcId="{20B71E7F-5B88-4DB7-9CD9-5A043079F661}" destId="{83BDD303-E998-4DD0-86CA-CD04A9364C29}" srcOrd="0" destOrd="0" presId="urn:microsoft.com/office/officeart/2005/8/layout/chart3"/>
    <dgm:cxn modelId="{477791D7-E159-4BEA-AC6E-C93BFD8F1CF9}" type="presOf" srcId="{D61E4ABB-1287-412F-9D4A-830F33AFE65A}" destId="{ECE70BC7-8683-4A51-BD2C-0E822E5EB000}" srcOrd="1" destOrd="0" presId="urn:microsoft.com/office/officeart/2005/8/layout/chart3"/>
    <dgm:cxn modelId="{F9BAB9F5-66B8-45F8-82B3-859A5B5EC9FB}" srcId="{8B49C60A-32C2-4059-94C0-CBFBC94D6C7A}" destId="{EA2CA6CB-C0D2-4DB3-BAC5-E2651646717B}" srcOrd="1" destOrd="0" parTransId="{E8995FCC-8F30-4232-B1A4-996B38948EB4}" sibTransId="{61C3A36F-5D79-4F77-A359-0FAE43596E3A}"/>
    <dgm:cxn modelId="{A458000B-D714-4733-9443-316B88B4187B}" type="presParOf" srcId="{6F3C6019-0B8C-4E46-BC2C-C56E00E50868}" destId="{83BDD303-E998-4DD0-86CA-CD04A9364C29}" srcOrd="0" destOrd="0" presId="urn:microsoft.com/office/officeart/2005/8/layout/chart3"/>
    <dgm:cxn modelId="{DCECF256-A846-4EBB-9A98-0F9BEFD5D0FF}" type="presParOf" srcId="{6F3C6019-0B8C-4E46-BC2C-C56E00E50868}" destId="{BEB1C095-4D0F-495E-92EC-F7372619C8DF}" srcOrd="1" destOrd="0" presId="urn:microsoft.com/office/officeart/2005/8/layout/chart3"/>
    <dgm:cxn modelId="{374A7105-5258-405A-BC77-6FA0055E9912}" type="presParOf" srcId="{6F3C6019-0B8C-4E46-BC2C-C56E00E50868}" destId="{DB13FB99-561A-4268-A664-6C8482B0DC3E}" srcOrd="2" destOrd="0" presId="urn:microsoft.com/office/officeart/2005/8/layout/chart3"/>
    <dgm:cxn modelId="{ABCF0C24-B17B-4DE1-9A23-B44EA1F56809}" type="presParOf" srcId="{6F3C6019-0B8C-4E46-BC2C-C56E00E50868}" destId="{ED283038-ED3B-4BA4-8BF4-459C9B4B170C}" srcOrd="3" destOrd="0" presId="urn:microsoft.com/office/officeart/2005/8/layout/chart3"/>
    <dgm:cxn modelId="{365CCDA5-98E9-49AF-BBEA-DA1149931103}" type="presParOf" srcId="{6F3C6019-0B8C-4E46-BC2C-C56E00E50868}" destId="{07B2A884-7D18-42D3-89FC-E4C8BB0B6F58}" srcOrd="4" destOrd="0" presId="urn:microsoft.com/office/officeart/2005/8/layout/chart3"/>
    <dgm:cxn modelId="{116C01C5-8507-4D9B-A8B4-62D6819B1FA4}" type="presParOf" srcId="{6F3C6019-0B8C-4E46-BC2C-C56E00E50868}" destId="{ECE70BC7-8683-4A51-BD2C-0E822E5EB000}" srcOrd="5" destOrd="0" presId="urn:microsoft.com/office/officeart/2005/8/layout/chart3"/>
    <dgm:cxn modelId="{42EAFEA8-3A9F-41D5-BAF8-0538460D0FE2}" type="presParOf" srcId="{6F3C6019-0B8C-4E46-BC2C-C56E00E50868}" destId="{BD2BF6BC-AE05-4EAE-AA5C-665CF1D2EBAC}" srcOrd="6" destOrd="0" presId="urn:microsoft.com/office/officeart/2005/8/layout/chart3"/>
    <dgm:cxn modelId="{3A4D1EEE-D077-4D32-9130-B0E1D2A93FEB}" type="presParOf" srcId="{6F3C6019-0B8C-4E46-BC2C-C56E00E50868}" destId="{24AB0090-512D-4959-BB88-C71756CA6973}" srcOrd="7" destOrd="0" presId="urn:microsoft.com/office/officeart/2005/8/layout/chart3"/>
    <dgm:cxn modelId="{C6927DF2-361E-4EE0-8AA8-29B9E83BB522}" type="presParOf" srcId="{6F3C6019-0B8C-4E46-BC2C-C56E00E50868}" destId="{08B2FA32-4FBF-4051-B9E7-536B25B74713}" srcOrd="8" destOrd="0" presId="urn:microsoft.com/office/officeart/2005/8/layout/chart3"/>
    <dgm:cxn modelId="{52427F55-24F5-44D4-A6C7-46B625003477}" type="presParOf" srcId="{6F3C6019-0B8C-4E46-BC2C-C56E00E50868}" destId="{3DAED612-0E73-4612-9237-F62BFF133B8E}" srcOrd="9" destOrd="0" presId="urn:microsoft.com/office/officeart/2005/8/layout/chart3"/>
    <dgm:cxn modelId="{837C2B07-1BEA-44B2-81CD-1530C4A3BEFB}" type="presParOf" srcId="{6F3C6019-0B8C-4E46-BC2C-C56E00E50868}" destId="{9E906A44-8409-4EC7-A375-E248DA685CDA}" srcOrd="10" destOrd="0" presId="urn:microsoft.com/office/officeart/2005/8/layout/chart3"/>
    <dgm:cxn modelId="{5DF40A2D-8277-459F-A1C7-BC7BBD878A74}" type="presParOf" srcId="{6F3C6019-0B8C-4E46-BC2C-C56E00E50868}" destId="{2663F321-D23B-4D25-BECC-7AF40436D520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0FCA9-D858-4C20-9893-80B1BFBB821F}">
      <dsp:nvSpPr>
        <dsp:cNvPr id="0" name=""/>
        <dsp:cNvSpPr/>
      </dsp:nvSpPr>
      <dsp:spPr>
        <a:xfrm rot="5400000">
          <a:off x="4956075" y="3898071"/>
          <a:ext cx="1156027" cy="13499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Beépített elavulás</a:t>
          </a:r>
        </a:p>
      </dsp:txBody>
      <dsp:txXfrm rot="-5400000">
        <a:off x="5084116" y="4187687"/>
        <a:ext cx="899945" cy="770685"/>
      </dsp:txXfrm>
    </dsp:sp>
    <dsp:sp modelId="{88BAC684-DD5A-40B0-935B-74B866133965}">
      <dsp:nvSpPr>
        <dsp:cNvPr id="0" name=""/>
        <dsp:cNvSpPr/>
      </dsp:nvSpPr>
      <dsp:spPr>
        <a:xfrm>
          <a:off x="4973399" y="406266"/>
          <a:ext cx="1483756" cy="7977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BE404-2FB0-433B-8BAF-6A2AAF80DA1B}">
      <dsp:nvSpPr>
        <dsp:cNvPr id="0" name=""/>
        <dsp:cNvSpPr/>
      </dsp:nvSpPr>
      <dsp:spPr>
        <a:xfrm rot="5400000">
          <a:off x="465160" y="1771176"/>
          <a:ext cx="1608732" cy="13995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48042"/>
            <a:satOff val="-4256"/>
            <a:lumOff val="146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Túl-fogyasztás</a:t>
          </a:r>
        </a:p>
      </dsp:txBody>
      <dsp:txXfrm rot="-5400000">
        <a:off x="787831" y="1917303"/>
        <a:ext cx="963389" cy="1107344"/>
      </dsp:txXfrm>
    </dsp:sp>
    <dsp:sp modelId="{14CCCC1B-966A-4171-BAB5-CFF76A411841}">
      <dsp:nvSpPr>
        <dsp:cNvPr id="0" name=""/>
        <dsp:cNvSpPr/>
      </dsp:nvSpPr>
      <dsp:spPr>
        <a:xfrm rot="5400000">
          <a:off x="917502" y="3344392"/>
          <a:ext cx="1096770" cy="14298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96084"/>
            <a:satOff val="-8511"/>
            <a:lumOff val="292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Késleltetett technológia</a:t>
          </a:r>
        </a:p>
      </dsp:txBody>
      <dsp:txXfrm rot="-5400000">
        <a:off x="989264" y="3693736"/>
        <a:ext cx="953246" cy="731180"/>
      </dsp:txXfrm>
    </dsp:sp>
    <dsp:sp modelId="{A204813E-CD66-4558-B1EE-2A4EE22E3C13}">
      <dsp:nvSpPr>
        <dsp:cNvPr id="0" name=""/>
        <dsp:cNvSpPr/>
      </dsp:nvSpPr>
      <dsp:spPr>
        <a:xfrm>
          <a:off x="1670843" y="1894410"/>
          <a:ext cx="1435893" cy="7977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B5329-D646-452C-9708-9C32167DCD0E}">
      <dsp:nvSpPr>
        <dsp:cNvPr id="0" name=""/>
        <dsp:cNvSpPr/>
      </dsp:nvSpPr>
      <dsp:spPr>
        <a:xfrm rot="5400000">
          <a:off x="3567282" y="1523491"/>
          <a:ext cx="1769606" cy="15395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444126"/>
            <a:satOff val="-12767"/>
            <a:lumOff val="439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Tömeg-termelés</a:t>
          </a:r>
          <a:endParaRPr lang="hu-HU" sz="2400" kern="1200" dirty="0"/>
        </a:p>
      </dsp:txBody>
      <dsp:txXfrm rot="-5400000">
        <a:off x="3922220" y="1684231"/>
        <a:ext cx="1059729" cy="1218078"/>
      </dsp:txXfrm>
    </dsp:sp>
    <dsp:sp modelId="{5A91C8DF-FE43-401C-8F27-2AE15835617D}">
      <dsp:nvSpPr>
        <dsp:cNvPr id="0" name=""/>
        <dsp:cNvSpPr/>
      </dsp:nvSpPr>
      <dsp:spPr>
        <a:xfrm rot="5400000">
          <a:off x="5676737" y="1743403"/>
          <a:ext cx="2141223" cy="276130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96084"/>
            <a:satOff val="-8511"/>
            <a:lumOff val="292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Társadalmi egyenlőtlenségek</a:t>
          </a:r>
        </a:p>
      </dsp:txBody>
      <dsp:txXfrm rot="-5400000">
        <a:off x="5826916" y="2410313"/>
        <a:ext cx="1840867" cy="1427482"/>
      </dsp:txXfrm>
    </dsp:sp>
    <dsp:sp modelId="{014FF162-9154-43E1-9051-8386EDDBD0E2}">
      <dsp:nvSpPr>
        <dsp:cNvPr id="0" name=""/>
        <dsp:cNvSpPr/>
      </dsp:nvSpPr>
      <dsp:spPr>
        <a:xfrm>
          <a:off x="4973399" y="3798618"/>
          <a:ext cx="1483756" cy="7977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3FBA8-6E9C-4C6F-9EAB-4F941E6F0F29}">
      <dsp:nvSpPr>
        <dsp:cNvPr id="0" name=""/>
        <dsp:cNvSpPr/>
      </dsp:nvSpPr>
      <dsp:spPr>
        <a:xfrm rot="5400000">
          <a:off x="2142813" y="2907872"/>
          <a:ext cx="2440859" cy="21570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48042"/>
            <a:satOff val="-4256"/>
            <a:lumOff val="146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Környezet-terhelés</a:t>
          </a:r>
        </a:p>
      </dsp:txBody>
      <dsp:txXfrm rot="-5400000">
        <a:off x="2623323" y="3149131"/>
        <a:ext cx="1479839" cy="1674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95F37-DE45-4340-A731-1AF6F3710029}">
      <dsp:nvSpPr>
        <dsp:cNvPr id="0" name=""/>
        <dsp:cNvSpPr/>
      </dsp:nvSpPr>
      <dsp:spPr>
        <a:xfrm>
          <a:off x="126" y="1633932"/>
          <a:ext cx="1531278" cy="18375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0" rIns="15125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Technooptimista ökológiai modernizáció</a:t>
          </a:r>
          <a:endParaRPr lang="en-US" sz="1400" kern="1200"/>
        </a:p>
      </dsp:txBody>
      <dsp:txXfrm>
        <a:off x="126" y="2368946"/>
        <a:ext cx="1531278" cy="1102520"/>
      </dsp:txXfrm>
    </dsp:sp>
    <dsp:sp modelId="{DC4E9CD1-DE72-42D7-B1E3-E7F01E7DC6A8}">
      <dsp:nvSpPr>
        <dsp:cNvPr id="0" name=""/>
        <dsp:cNvSpPr/>
      </dsp:nvSpPr>
      <dsp:spPr>
        <a:xfrm>
          <a:off x="126" y="1633932"/>
          <a:ext cx="1531278" cy="735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165100" rIns="151256" bIns="16510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01</a:t>
          </a:r>
        </a:p>
      </dsp:txBody>
      <dsp:txXfrm>
        <a:off x="126" y="1633932"/>
        <a:ext cx="1531278" cy="735013"/>
      </dsp:txXfrm>
    </dsp:sp>
    <dsp:sp modelId="{1B2CF898-8A0C-42AF-98A3-FFF3EF9106E2}">
      <dsp:nvSpPr>
        <dsp:cNvPr id="0" name=""/>
        <dsp:cNvSpPr/>
      </dsp:nvSpPr>
      <dsp:spPr>
        <a:xfrm>
          <a:off x="1653907" y="1633932"/>
          <a:ext cx="1531278" cy="1837534"/>
        </a:xfrm>
        <a:prstGeom prst="rect">
          <a:avLst/>
        </a:prstGeom>
        <a:solidFill>
          <a:schemeClr val="accent2">
            <a:shade val="80000"/>
            <a:hueOff val="134083"/>
            <a:satOff val="-7769"/>
            <a:lumOff val="10104"/>
            <a:alphaOff val="0"/>
          </a:schemeClr>
        </a:solidFill>
        <a:ln w="12700" cap="flat" cmpd="sng" algn="ctr">
          <a:solidFill>
            <a:schemeClr val="accent2">
              <a:shade val="80000"/>
              <a:hueOff val="134083"/>
              <a:satOff val="-7769"/>
              <a:lumOff val="10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0" rIns="15125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Zöld növekedés</a:t>
          </a:r>
          <a:endParaRPr lang="en-US" sz="1400" kern="1200"/>
        </a:p>
      </dsp:txBody>
      <dsp:txXfrm>
        <a:off x="1653907" y="2368946"/>
        <a:ext cx="1531278" cy="1102520"/>
      </dsp:txXfrm>
    </dsp:sp>
    <dsp:sp modelId="{FC761601-79EB-4DA8-9A9C-5885150FFD10}">
      <dsp:nvSpPr>
        <dsp:cNvPr id="0" name=""/>
        <dsp:cNvSpPr/>
      </dsp:nvSpPr>
      <dsp:spPr>
        <a:xfrm>
          <a:off x="1653907" y="1633932"/>
          <a:ext cx="1531278" cy="735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165100" rIns="151256" bIns="16510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02</a:t>
          </a:r>
        </a:p>
      </dsp:txBody>
      <dsp:txXfrm>
        <a:off x="1653907" y="1633932"/>
        <a:ext cx="1531278" cy="735013"/>
      </dsp:txXfrm>
    </dsp:sp>
    <dsp:sp modelId="{C97B4CF0-9CDD-41E5-8B59-F6B250BCB682}">
      <dsp:nvSpPr>
        <dsp:cNvPr id="0" name=""/>
        <dsp:cNvSpPr/>
      </dsp:nvSpPr>
      <dsp:spPr>
        <a:xfrm>
          <a:off x="3307688" y="1633932"/>
          <a:ext cx="1531278" cy="1837534"/>
        </a:xfrm>
        <a:prstGeom prst="rect">
          <a:avLst/>
        </a:prstGeom>
        <a:solidFill>
          <a:schemeClr val="accent2">
            <a:shade val="80000"/>
            <a:hueOff val="268167"/>
            <a:satOff val="-15539"/>
            <a:lumOff val="20209"/>
            <a:alphaOff val="0"/>
          </a:schemeClr>
        </a:solidFill>
        <a:ln w="12700" cap="flat" cmpd="sng" algn="ctr">
          <a:solidFill>
            <a:schemeClr val="accent2">
              <a:shade val="80000"/>
              <a:hueOff val="268167"/>
              <a:satOff val="-15539"/>
              <a:lumOff val="20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0" rIns="15125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Zöld munkahelyek</a:t>
          </a:r>
          <a:endParaRPr lang="en-US" sz="1400" kern="1200"/>
        </a:p>
      </dsp:txBody>
      <dsp:txXfrm>
        <a:off x="3307688" y="2368946"/>
        <a:ext cx="1531278" cy="1102520"/>
      </dsp:txXfrm>
    </dsp:sp>
    <dsp:sp modelId="{3B2CB872-01C0-4853-845C-23433BC6F16E}">
      <dsp:nvSpPr>
        <dsp:cNvPr id="0" name=""/>
        <dsp:cNvSpPr/>
      </dsp:nvSpPr>
      <dsp:spPr>
        <a:xfrm>
          <a:off x="3307688" y="1633932"/>
          <a:ext cx="1531278" cy="735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165100" rIns="151256" bIns="16510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03</a:t>
          </a:r>
        </a:p>
      </dsp:txBody>
      <dsp:txXfrm>
        <a:off x="3307688" y="1633932"/>
        <a:ext cx="1531278" cy="735013"/>
      </dsp:txXfrm>
    </dsp:sp>
    <dsp:sp modelId="{E69AC96A-8C03-4130-B45F-6B253501D683}">
      <dsp:nvSpPr>
        <dsp:cNvPr id="0" name=""/>
        <dsp:cNvSpPr/>
      </dsp:nvSpPr>
      <dsp:spPr>
        <a:xfrm>
          <a:off x="4961469" y="1633932"/>
          <a:ext cx="1531278" cy="1837534"/>
        </a:xfrm>
        <a:prstGeom prst="rect">
          <a:avLst/>
        </a:prstGeom>
        <a:solidFill>
          <a:schemeClr val="accent2">
            <a:shade val="80000"/>
            <a:hueOff val="402250"/>
            <a:satOff val="-23308"/>
            <a:lumOff val="30313"/>
            <a:alphaOff val="0"/>
          </a:schemeClr>
        </a:solidFill>
        <a:ln w="12700" cap="flat" cmpd="sng" algn="ctr">
          <a:solidFill>
            <a:schemeClr val="accent2">
              <a:shade val="80000"/>
              <a:hueOff val="402250"/>
              <a:satOff val="-23308"/>
              <a:lumOff val="303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0" rIns="15125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Ökohatékonyság</a:t>
          </a:r>
          <a:endParaRPr lang="en-US" sz="1400" kern="1200"/>
        </a:p>
      </dsp:txBody>
      <dsp:txXfrm>
        <a:off x="4961469" y="2368946"/>
        <a:ext cx="1531278" cy="1102520"/>
      </dsp:txXfrm>
    </dsp:sp>
    <dsp:sp modelId="{E91740EB-A338-49AB-A90C-C89D279EC7AE}">
      <dsp:nvSpPr>
        <dsp:cNvPr id="0" name=""/>
        <dsp:cNvSpPr/>
      </dsp:nvSpPr>
      <dsp:spPr>
        <a:xfrm>
          <a:off x="4961469" y="1633932"/>
          <a:ext cx="1531278" cy="735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165100" rIns="151256" bIns="16510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04</a:t>
          </a:r>
        </a:p>
      </dsp:txBody>
      <dsp:txXfrm>
        <a:off x="4961469" y="1633932"/>
        <a:ext cx="1531278" cy="735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95F37-DE45-4340-A731-1AF6F3710029}">
      <dsp:nvSpPr>
        <dsp:cNvPr id="0" name=""/>
        <dsp:cNvSpPr/>
      </dsp:nvSpPr>
      <dsp:spPr>
        <a:xfrm>
          <a:off x="126" y="1633932"/>
          <a:ext cx="1531278" cy="18375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0" rIns="15125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Nincs szétválasztás</a:t>
          </a:r>
          <a:endParaRPr lang="en-US" sz="1500" kern="1200" dirty="0"/>
        </a:p>
      </dsp:txBody>
      <dsp:txXfrm>
        <a:off x="126" y="2368946"/>
        <a:ext cx="1531278" cy="1102520"/>
      </dsp:txXfrm>
    </dsp:sp>
    <dsp:sp modelId="{DC4E9CD1-DE72-42D7-B1E3-E7F01E7DC6A8}">
      <dsp:nvSpPr>
        <dsp:cNvPr id="0" name=""/>
        <dsp:cNvSpPr/>
      </dsp:nvSpPr>
      <dsp:spPr>
        <a:xfrm>
          <a:off x="126" y="1633932"/>
          <a:ext cx="1531278" cy="735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165100" rIns="151256" bIns="16510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01</a:t>
          </a:r>
        </a:p>
      </dsp:txBody>
      <dsp:txXfrm>
        <a:off x="126" y="1633932"/>
        <a:ext cx="1531278" cy="735013"/>
      </dsp:txXfrm>
    </dsp:sp>
    <dsp:sp modelId="{1B2CF898-8A0C-42AF-98A3-FFF3EF9106E2}">
      <dsp:nvSpPr>
        <dsp:cNvPr id="0" name=""/>
        <dsp:cNvSpPr/>
      </dsp:nvSpPr>
      <dsp:spPr>
        <a:xfrm>
          <a:off x="1653907" y="1633932"/>
          <a:ext cx="1531278" cy="1837534"/>
        </a:xfrm>
        <a:prstGeom prst="rect">
          <a:avLst/>
        </a:prstGeom>
        <a:solidFill>
          <a:schemeClr val="accent2">
            <a:shade val="80000"/>
            <a:hueOff val="134083"/>
            <a:satOff val="-7769"/>
            <a:lumOff val="10104"/>
            <a:alphaOff val="0"/>
          </a:schemeClr>
        </a:solidFill>
        <a:ln w="12700" cap="flat" cmpd="sng" algn="ctr">
          <a:solidFill>
            <a:schemeClr val="accent2">
              <a:shade val="80000"/>
              <a:hueOff val="134083"/>
              <a:satOff val="-7769"/>
              <a:lumOff val="10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0" rIns="15125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Szokásos üzletmenet</a:t>
          </a:r>
          <a:endParaRPr lang="en-US" sz="1500" kern="1200" dirty="0"/>
        </a:p>
      </dsp:txBody>
      <dsp:txXfrm>
        <a:off x="1653907" y="2368946"/>
        <a:ext cx="1531278" cy="1102520"/>
      </dsp:txXfrm>
    </dsp:sp>
    <dsp:sp modelId="{FC761601-79EB-4DA8-9A9C-5885150FFD10}">
      <dsp:nvSpPr>
        <dsp:cNvPr id="0" name=""/>
        <dsp:cNvSpPr/>
      </dsp:nvSpPr>
      <dsp:spPr>
        <a:xfrm>
          <a:off x="1653907" y="1633932"/>
          <a:ext cx="1531278" cy="735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165100" rIns="151256" bIns="16510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02</a:t>
          </a:r>
        </a:p>
      </dsp:txBody>
      <dsp:txXfrm>
        <a:off x="1653907" y="1633932"/>
        <a:ext cx="1531278" cy="735013"/>
      </dsp:txXfrm>
    </dsp:sp>
    <dsp:sp modelId="{C97B4CF0-9CDD-41E5-8B59-F6B250BCB682}">
      <dsp:nvSpPr>
        <dsp:cNvPr id="0" name=""/>
        <dsp:cNvSpPr/>
      </dsp:nvSpPr>
      <dsp:spPr>
        <a:xfrm>
          <a:off x="3307688" y="1633932"/>
          <a:ext cx="1531278" cy="1837534"/>
        </a:xfrm>
        <a:prstGeom prst="rect">
          <a:avLst/>
        </a:prstGeom>
        <a:solidFill>
          <a:schemeClr val="accent2">
            <a:shade val="80000"/>
            <a:hueOff val="268167"/>
            <a:satOff val="-15539"/>
            <a:lumOff val="20209"/>
            <a:alphaOff val="0"/>
          </a:schemeClr>
        </a:solidFill>
        <a:ln w="12700" cap="flat" cmpd="sng" algn="ctr">
          <a:solidFill>
            <a:schemeClr val="accent2">
              <a:shade val="80000"/>
              <a:hueOff val="268167"/>
              <a:satOff val="-15539"/>
              <a:lumOff val="20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0" rIns="15125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Problémaváltás</a:t>
          </a:r>
          <a:endParaRPr lang="en-US" sz="1500" kern="1200" dirty="0"/>
        </a:p>
      </dsp:txBody>
      <dsp:txXfrm>
        <a:off x="3307688" y="2368946"/>
        <a:ext cx="1531278" cy="1102520"/>
      </dsp:txXfrm>
    </dsp:sp>
    <dsp:sp modelId="{3B2CB872-01C0-4853-845C-23433BC6F16E}">
      <dsp:nvSpPr>
        <dsp:cNvPr id="0" name=""/>
        <dsp:cNvSpPr/>
      </dsp:nvSpPr>
      <dsp:spPr>
        <a:xfrm>
          <a:off x="3307688" y="1633932"/>
          <a:ext cx="1531278" cy="735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165100" rIns="151256" bIns="16510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03</a:t>
          </a:r>
        </a:p>
      </dsp:txBody>
      <dsp:txXfrm>
        <a:off x="3307688" y="1633932"/>
        <a:ext cx="1531278" cy="735013"/>
      </dsp:txXfrm>
    </dsp:sp>
    <dsp:sp modelId="{E69AC96A-8C03-4130-B45F-6B253501D683}">
      <dsp:nvSpPr>
        <dsp:cNvPr id="0" name=""/>
        <dsp:cNvSpPr/>
      </dsp:nvSpPr>
      <dsp:spPr>
        <a:xfrm>
          <a:off x="4961469" y="1633932"/>
          <a:ext cx="1531278" cy="1837534"/>
        </a:xfrm>
        <a:prstGeom prst="rect">
          <a:avLst/>
        </a:prstGeom>
        <a:solidFill>
          <a:schemeClr val="accent2">
            <a:shade val="80000"/>
            <a:hueOff val="402250"/>
            <a:satOff val="-23308"/>
            <a:lumOff val="30313"/>
            <a:alphaOff val="0"/>
          </a:schemeClr>
        </a:solidFill>
        <a:ln w="12700" cap="flat" cmpd="sng" algn="ctr">
          <a:solidFill>
            <a:schemeClr val="accent2">
              <a:shade val="80000"/>
              <a:hueOff val="402250"/>
              <a:satOff val="-23308"/>
              <a:lumOff val="303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0" rIns="15125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Nincs idő</a:t>
          </a:r>
          <a:endParaRPr lang="en-US" sz="1500" kern="1200" dirty="0"/>
        </a:p>
      </dsp:txBody>
      <dsp:txXfrm>
        <a:off x="4961469" y="2368946"/>
        <a:ext cx="1531278" cy="1102520"/>
      </dsp:txXfrm>
    </dsp:sp>
    <dsp:sp modelId="{E91740EB-A338-49AB-A90C-C89D279EC7AE}">
      <dsp:nvSpPr>
        <dsp:cNvPr id="0" name=""/>
        <dsp:cNvSpPr/>
      </dsp:nvSpPr>
      <dsp:spPr>
        <a:xfrm>
          <a:off x="4961469" y="1633932"/>
          <a:ext cx="1531278" cy="7350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56" tIns="165100" rIns="151256" bIns="16510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04</a:t>
          </a:r>
        </a:p>
      </dsp:txBody>
      <dsp:txXfrm>
        <a:off x="4961469" y="1633932"/>
        <a:ext cx="1531278" cy="735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FEE66-6429-45D9-9DB7-B4FA02AF0487}">
      <dsp:nvSpPr>
        <dsp:cNvPr id="0" name=""/>
        <dsp:cNvSpPr/>
      </dsp:nvSpPr>
      <dsp:spPr>
        <a:xfrm>
          <a:off x="0" y="0"/>
          <a:ext cx="6561283" cy="9756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IGAZSÁGOSABB ÚJRAELOSZTÁS</a:t>
          </a:r>
          <a:endParaRPr lang="en-US" sz="2900" kern="1200" dirty="0"/>
        </a:p>
      </dsp:txBody>
      <dsp:txXfrm>
        <a:off x="28575" y="28575"/>
        <a:ext cx="5394360" cy="918475"/>
      </dsp:txXfrm>
    </dsp:sp>
    <dsp:sp modelId="{ADD3CF3D-E62B-406D-B644-FE556A7A134B}">
      <dsp:nvSpPr>
        <dsp:cNvPr id="0" name=""/>
        <dsp:cNvSpPr/>
      </dsp:nvSpPr>
      <dsp:spPr>
        <a:xfrm>
          <a:off x="489966" y="1111128"/>
          <a:ext cx="6561283" cy="975625"/>
        </a:xfrm>
        <a:prstGeom prst="roundRect">
          <a:avLst>
            <a:gd name="adj" fmla="val 10000"/>
          </a:avLst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RELOKALIZÁCIÓ/GLOKALIZÁCIÓ</a:t>
          </a:r>
          <a:endParaRPr lang="en-US" sz="2900" kern="1200" dirty="0"/>
        </a:p>
      </dsp:txBody>
      <dsp:txXfrm>
        <a:off x="518541" y="1139703"/>
        <a:ext cx="5380011" cy="918475"/>
      </dsp:txXfrm>
    </dsp:sp>
    <dsp:sp modelId="{089661D5-4D8A-4C2A-9CD2-01F094E0AA86}">
      <dsp:nvSpPr>
        <dsp:cNvPr id="0" name=""/>
        <dsp:cNvSpPr/>
      </dsp:nvSpPr>
      <dsp:spPr>
        <a:xfrm>
          <a:off x="979932" y="2222257"/>
          <a:ext cx="6561283" cy="975625"/>
        </a:xfrm>
        <a:prstGeom prst="roundRect">
          <a:avLst>
            <a:gd name="adj" fmla="val 10000"/>
          </a:avLst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ÚJ ÜZLETI MEGKÖZELÍTÉSEK</a:t>
          </a:r>
          <a:endParaRPr lang="en-US" sz="2900" kern="1200" dirty="0"/>
        </a:p>
      </dsp:txBody>
      <dsp:txXfrm>
        <a:off x="1008507" y="2250832"/>
        <a:ext cx="5380011" cy="918475"/>
      </dsp:txXfrm>
    </dsp:sp>
    <dsp:sp modelId="{DDB12BE3-A254-401D-BCFF-7FCFCE17D31E}">
      <dsp:nvSpPr>
        <dsp:cNvPr id="0" name=""/>
        <dsp:cNvSpPr/>
      </dsp:nvSpPr>
      <dsp:spPr>
        <a:xfrm>
          <a:off x="1469898" y="3333386"/>
          <a:ext cx="6561283" cy="975625"/>
        </a:xfrm>
        <a:prstGeom prst="roundRect">
          <a:avLst>
            <a:gd name="adj" fmla="val 10000"/>
          </a:avLst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RÉSZVÉTELI DEMOKRÁCIA ELEMEI</a:t>
          </a:r>
          <a:endParaRPr lang="en-US" sz="2900" kern="1200" dirty="0"/>
        </a:p>
      </dsp:txBody>
      <dsp:txXfrm>
        <a:off x="1498473" y="3361961"/>
        <a:ext cx="5380011" cy="918475"/>
      </dsp:txXfrm>
    </dsp:sp>
    <dsp:sp modelId="{C987EB27-65B2-441E-9F67-A6946061E8F6}">
      <dsp:nvSpPr>
        <dsp:cNvPr id="0" name=""/>
        <dsp:cNvSpPr/>
      </dsp:nvSpPr>
      <dsp:spPr>
        <a:xfrm>
          <a:off x="1959864" y="4444514"/>
          <a:ext cx="6561283" cy="975625"/>
        </a:xfrm>
        <a:prstGeom prst="roundRect">
          <a:avLst>
            <a:gd name="adj" fmla="val 1000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TULAJDON HELYETT HOZZÁFÉRÉS</a:t>
          </a:r>
          <a:endParaRPr lang="en-US" sz="2900" kern="1200" dirty="0"/>
        </a:p>
      </dsp:txBody>
      <dsp:txXfrm>
        <a:off x="1988439" y="4473089"/>
        <a:ext cx="5380011" cy="918475"/>
      </dsp:txXfrm>
    </dsp:sp>
    <dsp:sp modelId="{51481160-EEA9-4DB3-95D9-466244DD09B2}">
      <dsp:nvSpPr>
        <dsp:cNvPr id="0" name=""/>
        <dsp:cNvSpPr/>
      </dsp:nvSpPr>
      <dsp:spPr>
        <a:xfrm>
          <a:off x="5927127" y="712748"/>
          <a:ext cx="634156" cy="634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069812" y="712748"/>
        <a:ext cx="348786" cy="477202"/>
      </dsp:txXfrm>
    </dsp:sp>
    <dsp:sp modelId="{A15BDEA3-75EB-4F16-B068-0EAF9FDE3A25}">
      <dsp:nvSpPr>
        <dsp:cNvPr id="0" name=""/>
        <dsp:cNvSpPr/>
      </dsp:nvSpPr>
      <dsp:spPr>
        <a:xfrm>
          <a:off x="6417093" y="1823877"/>
          <a:ext cx="634156" cy="634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53435"/>
            <a:satOff val="281"/>
            <a:lumOff val="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53435"/>
              <a:satOff val="281"/>
              <a:lumOff val="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559778" y="1823877"/>
        <a:ext cx="348786" cy="477202"/>
      </dsp:txXfrm>
    </dsp:sp>
    <dsp:sp modelId="{EA13D904-A32D-4E6F-BD7A-D1233DE0A4B2}">
      <dsp:nvSpPr>
        <dsp:cNvPr id="0" name=""/>
        <dsp:cNvSpPr/>
      </dsp:nvSpPr>
      <dsp:spPr>
        <a:xfrm>
          <a:off x="6907059" y="2918745"/>
          <a:ext cx="634156" cy="634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506870"/>
            <a:satOff val="562"/>
            <a:lumOff val="7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506870"/>
              <a:satOff val="562"/>
              <a:lumOff val="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049744" y="2918745"/>
        <a:ext cx="348786" cy="477202"/>
      </dsp:txXfrm>
    </dsp:sp>
    <dsp:sp modelId="{E5E44ACC-8A5A-4DDA-8AEC-048D2929C49B}">
      <dsp:nvSpPr>
        <dsp:cNvPr id="0" name=""/>
        <dsp:cNvSpPr/>
      </dsp:nvSpPr>
      <dsp:spPr>
        <a:xfrm>
          <a:off x="7397025" y="4040714"/>
          <a:ext cx="634156" cy="634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60305"/>
            <a:satOff val="843"/>
            <a:lumOff val="10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60305"/>
              <a:satOff val="843"/>
              <a:lumOff val="1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539710" y="4040714"/>
        <a:ext cx="348786" cy="477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DD303-E998-4DD0-86CA-CD04A9364C29}">
      <dsp:nvSpPr>
        <dsp:cNvPr id="0" name=""/>
        <dsp:cNvSpPr/>
      </dsp:nvSpPr>
      <dsp:spPr>
        <a:xfrm>
          <a:off x="2412914" y="574731"/>
          <a:ext cx="4955104" cy="493306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TULAJDON HELYETT HOZZÁFÉRÉS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(PL. KÖZÖSSÉGI KÖZLEKEDÉS)</a:t>
          </a:r>
          <a:endParaRPr lang="en-US" sz="1600" kern="1200" dirty="0"/>
        </a:p>
      </dsp:txBody>
      <dsp:txXfrm>
        <a:off x="4943556" y="1103274"/>
        <a:ext cx="1445238" cy="1057085"/>
      </dsp:txXfrm>
    </dsp:sp>
    <dsp:sp modelId="{DB13FB99-561A-4268-A664-6C8482B0DC3E}">
      <dsp:nvSpPr>
        <dsp:cNvPr id="0" name=""/>
        <dsp:cNvSpPr/>
      </dsp:nvSpPr>
      <dsp:spPr>
        <a:xfrm>
          <a:off x="1927114" y="532737"/>
          <a:ext cx="5593742" cy="5593742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FUNKCIÓVÁLTÁS (PL. TETŐK, AGROERDÉSZET, KÖZÖSSÉGI TEREK)</a:t>
          </a:r>
          <a:endParaRPr lang="en-US" sz="1600" kern="1200" dirty="0"/>
        </a:p>
      </dsp:txBody>
      <dsp:txXfrm>
        <a:off x="5756164" y="2763575"/>
        <a:ext cx="1691441" cy="1132066"/>
      </dsp:txXfrm>
    </dsp:sp>
    <dsp:sp modelId="{07B2A884-7D18-42D3-89FC-E4C8BB0B6F58}">
      <dsp:nvSpPr>
        <dsp:cNvPr id="0" name=""/>
        <dsp:cNvSpPr/>
      </dsp:nvSpPr>
      <dsp:spPr>
        <a:xfrm>
          <a:off x="1927114" y="532737"/>
          <a:ext cx="5593742" cy="5593742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DELIBERÁCIÓ</a:t>
          </a:r>
          <a:endParaRPr lang="en-US" sz="1600" kern="1200" dirty="0"/>
        </a:p>
      </dsp:txBody>
      <dsp:txXfrm>
        <a:off x="4783918" y="4328491"/>
        <a:ext cx="1631508" cy="1198659"/>
      </dsp:txXfrm>
    </dsp:sp>
    <dsp:sp modelId="{BD2BF6BC-AE05-4EAE-AA5C-665CF1D2EBAC}">
      <dsp:nvSpPr>
        <dsp:cNvPr id="0" name=""/>
        <dsp:cNvSpPr/>
      </dsp:nvSpPr>
      <dsp:spPr>
        <a:xfrm>
          <a:off x="1927114" y="532737"/>
          <a:ext cx="5593742" cy="5593742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SZÜKSÉGLETEK ÚJRADEFINIÁLÁSA</a:t>
          </a:r>
          <a:endParaRPr lang="en-US" sz="1600" kern="1200" dirty="0"/>
        </a:p>
      </dsp:txBody>
      <dsp:txXfrm>
        <a:off x="3032544" y="4328491"/>
        <a:ext cx="1631508" cy="1198659"/>
      </dsp:txXfrm>
    </dsp:sp>
    <dsp:sp modelId="{08B2FA32-4FBF-4051-B9E7-536B25B74713}">
      <dsp:nvSpPr>
        <dsp:cNvPr id="0" name=""/>
        <dsp:cNvSpPr/>
      </dsp:nvSpPr>
      <dsp:spPr>
        <a:xfrm>
          <a:off x="1927114" y="532737"/>
          <a:ext cx="5593742" cy="5593742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KÉPESSÉGSZEMLÉLET</a:t>
          </a:r>
          <a:endParaRPr lang="en-US" sz="1400" kern="1200" dirty="0"/>
        </a:p>
      </dsp:txBody>
      <dsp:txXfrm>
        <a:off x="2013684" y="2763575"/>
        <a:ext cx="1691441" cy="1132066"/>
      </dsp:txXfrm>
    </dsp:sp>
    <dsp:sp modelId="{9E906A44-8409-4EC7-A375-E248DA685CDA}">
      <dsp:nvSpPr>
        <dsp:cNvPr id="0" name=""/>
        <dsp:cNvSpPr/>
      </dsp:nvSpPr>
      <dsp:spPr>
        <a:xfrm>
          <a:off x="1927114" y="532737"/>
          <a:ext cx="5593742" cy="5593742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ÚJ ERŐFORRÁSOK BEVONÁSÁNAK KORLÁTAI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(PL. ZÖLD VS. BARNA MEZŐ)</a:t>
          </a:r>
          <a:endParaRPr lang="en-US" sz="1600" kern="1200" dirty="0"/>
        </a:p>
      </dsp:txBody>
      <dsp:txXfrm>
        <a:off x="3032544" y="1132066"/>
        <a:ext cx="1631508" cy="1198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51920-2DF6-4E89-BD41-5953B92C9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5A17600-DFDE-4D38-980C-B1B860DB9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2557F2-D4FB-4D5B-B287-4598121F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64E5E7-D9B3-4D01-B386-29B73FCA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CDF73C-1C9B-469C-B267-36619573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7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8FB576-F055-46E2-BEAF-C3A53089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3660A35-ACB6-4803-8940-A43FA1A5E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3DB16B-5AE2-4021-9D84-80772EB4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2633B1-9B84-439B-87C5-6A21071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C6B09F-B8B7-4A36-880B-6ACD4EF7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9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AA06D46-62E4-4CDE-9C5F-4784DBB5F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BAE7B31-7E32-469F-9000-0405B7E69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A310DE-A5CC-4284-BE00-E8E1E5F8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D8A49A-0585-4612-826B-9A5A26C4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81C082-29E2-4FE6-9834-B32507B6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1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9B1140-F2A0-4146-B751-F099EFB7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B3FD72-B32F-4141-96C0-016DCB818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4057F8-4D3B-4E38-B171-54495F21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26EE1F-BCEA-46F4-8485-B73C548D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7D4BBA-8976-47AB-9CCD-E3936608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57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B9B998-FF4E-4813-B551-853E7AF5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CCADDC-9199-43FD-9989-02AAF738E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4CF453-4D17-4F64-BEA4-688381FC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9159F9-01AF-4656-910D-27BA679D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3DCD35-EF57-42A2-89C7-0975DB04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96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98D444-F007-4D93-BC60-8D27FBFE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1782D1-6C68-4E4C-8309-702C616FF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321308-043B-4D56-BDD6-E571B297C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D7B292-873D-40F6-ACCF-E41A85A5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647E5D0-7372-4DAF-848B-FA9E78E8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4CE70F1-FB69-4CF2-AB6A-C5156E3F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83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5E0AD5-2E3F-4B51-B489-0DDE18ED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E94AB93-B6C6-4A75-A345-F27AAE09B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CFAFBA3-C4DF-4376-975E-29464734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9F2FC08-29BF-40D5-9740-784065AE8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37933AE-0D0C-4439-A3AE-CA2BF14E9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B9AB345-9D38-413E-835F-C1A7AD3E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0127FAE-C073-4A5F-BDDC-950D9956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A2DE1BC-B27A-416C-9E69-EB9B4EDC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88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C68BB2-2502-4ACB-B93D-9D7CD08C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9D45A5E-D309-4FEB-A705-EE71DB7A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8DC943F-F349-4E42-BF42-C16F0C48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EA37A7B-594C-4940-BBF0-A083CF56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45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7CF55C8-6BCC-4BC3-874D-74DBA08C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E1BDBA4-9C2D-4047-ADBC-0D7FE845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62C70F-4442-46A7-8700-775BCD07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94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4F0ECE-8F80-4B54-A4B7-376F1F03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FD9A13-2C03-4EBB-9C00-C66AB7FC2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9C4295-7A57-4A97-9A3F-BB9F712E0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E7C636-D070-4969-BA80-8733C875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E9D2982-0A5D-4FB6-BF00-C5F3BBFD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CE6BC08-E6B6-4431-951D-3891B21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119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A6289D-AA0C-4A71-B43B-A80438B9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A833A4B-A300-47B8-8C63-6F33EE4AF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B4A12AC-D353-41A4-AF74-35F1A3494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BBB7B0-E611-4B99-B8FA-780D460F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9A59E31-8AB7-4E0B-850D-938BFB6F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834BC6F-11C3-413E-82C5-61E653F6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05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298F72F-86BC-424B-A59F-355CC45E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6D573A-43D3-4859-AFA0-A5495A52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AD0243-0FF9-402A-B5BB-AC1856650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A5E4-A4C1-4CC1-BD85-0C3063B70935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690A04-5608-4CDB-B071-F8DF2F09F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AE490-A672-4C31-9845-C48CF4D1D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B272-C0BA-4958-99BB-1F77826EA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36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CCCEF7-B97C-4A98-8D9E-F71C4C13B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541" y="1671003"/>
            <a:ext cx="9144000" cy="2387600"/>
          </a:xfrm>
        </p:spPr>
        <p:txBody>
          <a:bodyPr/>
          <a:lstStyle/>
          <a:p>
            <a:r>
              <a:rPr lang="hu-HU" dirty="0"/>
              <a:t>Várostervezés egy ökológiai közgazdász szemével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782FAEF-A862-4C81-B308-BFB2B583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030289"/>
          </a:xfrm>
        </p:spPr>
        <p:txBody>
          <a:bodyPr/>
          <a:lstStyle/>
          <a:p>
            <a:r>
              <a:rPr lang="hu-HU"/>
              <a:t>Dr. Köves Alexandra</a:t>
            </a:r>
          </a:p>
          <a:p>
            <a:r>
              <a:rPr lang="hu-HU"/>
              <a:t>Budapesti Corvinus Egyetem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384666C-2C65-4229-AA04-422AAA3EA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00" y="732984"/>
            <a:ext cx="2020081" cy="1448268"/>
          </a:xfrm>
          <a:prstGeom prst="rect">
            <a:avLst/>
          </a:prstGeom>
        </p:spPr>
      </p:pic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48F92172-232D-4BDA-90A9-F7D73B4FF18B}"/>
              </a:ext>
            </a:extLst>
          </p:cNvPr>
          <p:cNvCxnSpPr/>
          <p:nvPr/>
        </p:nvCxnSpPr>
        <p:spPr>
          <a:xfrm>
            <a:off x="3023545" y="4272488"/>
            <a:ext cx="593656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8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27585F5A-D415-4FDD-BCF0-09685A46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hu-HU" sz="4000" dirty="0" err="1">
                <a:solidFill>
                  <a:srgbClr val="FFFFFF"/>
                </a:solidFill>
              </a:rPr>
              <a:t>Decolonising</a:t>
            </a:r>
            <a:r>
              <a:rPr lang="hu-HU" sz="4000" dirty="0">
                <a:solidFill>
                  <a:srgbClr val="FFFFFF"/>
                </a:solidFill>
              </a:rPr>
              <a:t> </a:t>
            </a:r>
            <a:r>
              <a:rPr lang="hu-HU" sz="4000" dirty="0" err="1">
                <a:solidFill>
                  <a:srgbClr val="FFFFFF"/>
                </a:solidFill>
              </a:rPr>
              <a:t>the</a:t>
            </a:r>
            <a:r>
              <a:rPr lang="hu-HU" sz="4000" dirty="0">
                <a:solidFill>
                  <a:srgbClr val="FFFFFF"/>
                </a:solidFill>
              </a:rPr>
              <a:t> </a:t>
            </a:r>
            <a:r>
              <a:rPr lang="hu-HU" sz="4000" dirty="0" err="1">
                <a:solidFill>
                  <a:srgbClr val="FFFFFF"/>
                </a:solidFill>
              </a:rPr>
              <a:t>imaginary</a:t>
            </a:r>
            <a:endParaRPr lang="hu-HU" sz="4000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F9DC20-5EB7-4C55-9032-48FE6CE24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3200" dirty="0"/>
              <a:t>„Jó élet” (</a:t>
            </a:r>
            <a:r>
              <a:rPr lang="hu-HU" sz="3200" dirty="0" err="1"/>
              <a:t>buen</a:t>
            </a:r>
            <a:r>
              <a:rPr lang="hu-HU" sz="3200" dirty="0"/>
              <a:t> </a:t>
            </a:r>
            <a:r>
              <a:rPr lang="hu-HU" sz="3200" dirty="0" err="1"/>
              <a:t>vivir</a:t>
            </a:r>
            <a:r>
              <a:rPr lang="hu-HU" sz="3200" dirty="0"/>
              <a:t>, </a:t>
            </a:r>
            <a:r>
              <a:rPr lang="hu-HU" sz="3200" dirty="0" err="1"/>
              <a:t>conviviality</a:t>
            </a:r>
            <a:r>
              <a:rPr lang="hu-HU" sz="3200" dirty="0"/>
              <a:t>)</a:t>
            </a:r>
          </a:p>
          <a:p>
            <a:pPr lvl="1"/>
            <a:r>
              <a:rPr lang="hu-HU" sz="2800" dirty="0"/>
              <a:t>Erős közösségek</a:t>
            </a:r>
          </a:p>
          <a:p>
            <a:pPr lvl="1"/>
            <a:r>
              <a:rPr lang="hu-HU" sz="2800" dirty="0"/>
              <a:t>Értelmes munka</a:t>
            </a:r>
          </a:p>
          <a:p>
            <a:pPr lvl="1"/>
            <a:r>
              <a:rPr lang="hu-HU" sz="2800" dirty="0"/>
              <a:t>Önrendelkezés</a:t>
            </a:r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E06182E-2BE6-4CD5-A93B-53EEE289BD1E}"/>
              </a:ext>
            </a:extLst>
          </p:cNvPr>
          <p:cNvSpPr txBox="1"/>
          <p:nvPr/>
        </p:nvSpPr>
        <p:spPr>
          <a:xfrm>
            <a:off x="1120775" y="1699589"/>
            <a:ext cx="300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Degrowth</a:t>
            </a:r>
          </a:p>
        </p:txBody>
      </p:sp>
    </p:spTree>
    <p:extLst>
      <p:ext uri="{BB962C8B-B14F-4D97-AF65-F5344CB8AC3E}">
        <p14:creationId xmlns:p14="http://schemas.microsoft.com/office/powerpoint/2010/main" val="6244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2"/>
          <p:cNvSpPr>
            <a:spLocks noGrp="1"/>
          </p:cNvSpPr>
          <p:nvPr>
            <p:ph type="title"/>
          </p:nvPr>
        </p:nvSpPr>
        <p:spPr>
          <a:xfrm>
            <a:off x="2209800" y="2307101"/>
            <a:ext cx="7772400" cy="1451530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Adobe Garamond Pro Bold" pitchFamily="18" charset="-18"/>
              </a:rPr>
              <a:t>Köszönöm a megtisztelő figyelmet!</a:t>
            </a:r>
            <a:br>
              <a:rPr lang="hu-HU" sz="3600" dirty="0">
                <a:solidFill>
                  <a:schemeClr val="bg1"/>
                </a:solidFill>
                <a:latin typeface="Adobe Garamond Pro Bold" pitchFamily="18" charset="-18"/>
              </a:rPr>
            </a:br>
            <a:endParaRPr lang="en-GB" sz="3200" dirty="0">
              <a:solidFill>
                <a:schemeClr val="bg1"/>
              </a:solidFill>
              <a:latin typeface="Adobe Garamond Pro Bold" pitchFamily="18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36022" y="5210637"/>
            <a:ext cx="619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dobe Garamond Pro Bold" pitchFamily="18" charset="-18"/>
              </a:rPr>
              <a:t>alexandra.koves@uni-corvinus.hu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A4C3E848-FED8-480F-81F7-76AE252F7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3" t="33008" r="54286" b="17656"/>
          <a:stretch/>
        </p:blipFill>
        <p:spPr>
          <a:xfrm>
            <a:off x="-29185" y="0"/>
            <a:ext cx="7677170" cy="6853566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4AAB86C4-2001-4B12-BF39-DAB4ACA998CD}"/>
              </a:ext>
            </a:extLst>
          </p:cNvPr>
          <p:cNvSpPr/>
          <p:nvPr/>
        </p:nvSpPr>
        <p:spPr>
          <a:xfrm>
            <a:off x="7454086" y="2369792"/>
            <a:ext cx="440370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Okos, befogadó, fenntartható </a:t>
            </a:r>
            <a:r>
              <a:rPr lang="hu-HU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NÖVEKEDÉS</a:t>
            </a:r>
            <a:endParaRPr lang="hu-H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E5ADF7F-949D-4868-88E8-B67E1EBFAA00}"/>
              </a:ext>
            </a:extLst>
          </p:cNvPr>
          <p:cNvSpPr/>
          <p:nvPr/>
        </p:nvSpPr>
        <p:spPr>
          <a:xfrm>
            <a:off x="8467767" y="1172319"/>
            <a:ext cx="18902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61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D7105B-D8DC-4EE2-8BF4-E146C7E9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000" dirty="0">
                <a:solidFill>
                  <a:srgbClr val="FFFFFF"/>
                </a:solidFill>
              </a:rPr>
              <a:t>B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eágyazottság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Kép 5" descr="hálózatok.jpg">
            <a:extLst>
              <a:ext uri="{FF2B5EF4-FFF2-40B4-BE49-F238E27FC236}">
                <a16:creationId xmlns:a16="http://schemas.microsoft.com/office/drawing/2014/main" id="{FEB594CF-1A32-45E6-AC3E-196E9DD86E8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984" y="1695228"/>
            <a:ext cx="5625514" cy="4884543"/>
          </a:xfrm>
          <a:prstGeom prst="rect">
            <a:avLst/>
          </a:prstGeom>
          <a:noFill/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22E7269F-F2BB-462A-91EB-7BCE5CDD4CBC}"/>
              </a:ext>
            </a:extLst>
          </p:cNvPr>
          <p:cNvSpPr/>
          <p:nvPr/>
        </p:nvSpPr>
        <p:spPr>
          <a:xfrm>
            <a:off x="8835444" y="8549961"/>
            <a:ext cx="3312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Kép: https://www.slideshare.net/AakankshaR/tsnn-ppt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06E3367-ADFC-4E9C-A4AC-AFB063866F00}"/>
              </a:ext>
            </a:extLst>
          </p:cNvPr>
          <p:cNvSpPr/>
          <p:nvPr/>
        </p:nvSpPr>
        <p:spPr>
          <a:xfrm>
            <a:off x="2414954" y="278228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„Ha valaki azt hiszi, hogy egy véges világban létezik végtelen növekedés, annak vagy elment az esze vagy közgazdász.”</a:t>
            </a:r>
          </a:p>
          <a:p>
            <a:endParaRPr lang="hu-H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Kenneth </a:t>
            </a:r>
            <a:r>
              <a:rPr lang="hu-HU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Boulding</a:t>
            </a:r>
            <a:r>
              <a:rPr lang="hu-H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amerikai közgazdász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15810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B9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AD7105B-D8DC-4EE2-8BF4-E146C7E9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Önmagáért való növekedés néhány következménye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7A06592-8F4C-49DF-B396-16D3C0FE0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628836"/>
              </p:ext>
            </p:extLst>
          </p:nvPr>
        </p:nvGraphicFramePr>
        <p:xfrm>
          <a:off x="3392434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78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E711170-7E71-4970-9C0A-E0E66AB3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u-HU" sz="2800">
                <a:solidFill>
                  <a:srgbClr val="FFFFFF"/>
                </a:solidFill>
              </a:rPr>
              <a:t>Megoldáskeresés a főáramon belül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68C4249-142A-45D1-AA6B-31AE3C2C1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88414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9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E711170-7E71-4970-9C0A-E0E66AB3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FFFFFF"/>
                </a:solidFill>
              </a:rPr>
              <a:t>Legfontosabb kritikák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68C4249-142A-45D1-AA6B-31AE3C2C1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49421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92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AD7105B-D8DC-4EE2-8BF4-E146C7E9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000" dirty="0">
                <a:solidFill>
                  <a:srgbClr val="FFFFFF"/>
                </a:solidFill>
              </a:rPr>
              <a:t>Paradigmaváltás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8E4CD5D2-38AA-4ED7-ACC0-C5E8834DC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064943"/>
              </p:ext>
            </p:extLst>
          </p:nvPr>
        </p:nvGraphicFramePr>
        <p:xfrm>
          <a:off x="3220278" y="609600"/>
          <a:ext cx="8521148" cy="542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90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AD7105B-D8DC-4EE2-8BF4-E146C7E9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>
                <a:solidFill>
                  <a:srgbClr val="FFFFFF"/>
                </a:solidFill>
              </a:rPr>
              <a:t>VÁROSTERVEZÉS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6" name="Szövegdoboz 3">
            <a:extLst>
              <a:ext uri="{FF2B5EF4-FFF2-40B4-BE49-F238E27FC236}">
                <a16:creationId xmlns:a16="http://schemas.microsoft.com/office/drawing/2014/main" id="{64BFE1A1-1883-40D9-9021-B82ECDE9E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739800"/>
              </p:ext>
            </p:extLst>
          </p:nvPr>
        </p:nvGraphicFramePr>
        <p:xfrm>
          <a:off x="3022324" y="145774"/>
          <a:ext cx="9447972" cy="66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2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D7105B-D8DC-4EE2-8BF4-E146C7E9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KÉPESSÉG-SZEMLÉLET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ACEECDD3-8348-469F-8FEC-51A8880D8AB6}"/>
              </a:ext>
            </a:extLst>
          </p:cNvPr>
          <p:cNvSpPr txBox="1"/>
          <p:nvPr/>
        </p:nvSpPr>
        <p:spPr>
          <a:xfrm>
            <a:off x="607968" y="3198358"/>
            <a:ext cx="5120113" cy="120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dirty="0"/>
              <a:t>A</a:t>
            </a:r>
            <a:r>
              <a:rPr lang="en-US" dirty="0"/>
              <a:t> </a:t>
            </a:r>
            <a:r>
              <a:rPr lang="en-US" altLang="hu-HU" dirty="0" err="1"/>
              <a:t>jövedelmet</a:t>
            </a:r>
            <a:r>
              <a:rPr lang="en-US" altLang="hu-HU" dirty="0"/>
              <a:t> </a:t>
            </a:r>
            <a:r>
              <a:rPr lang="en-US" altLang="hu-HU" dirty="0" err="1"/>
              <a:t>az</a:t>
            </a:r>
            <a:r>
              <a:rPr lang="en-US" altLang="hu-HU" dirty="0"/>
              <a:t> </a:t>
            </a:r>
            <a:r>
              <a:rPr lang="en-US" altLang="hu-HU" dirty="0" err="1"/>
              <a:t>elfogadható</a:t>
            </a:r>
            <a:r>
              <a:rPr lang="en-US" altLang="hu-HU" dirty="0"/>
              <a:t> </a:t>
            </a:r>
            <a:r>
              <a:rPr lang="en-US" altLang="hu-HU" dirty="0" err="1"/>
              <a:t>élet</a:t>
            </a:r>
            <a:r>
              <a:rPr lang="en-US" altLang="hu-HU" dirty="0"/>
              <a:t> </a:t>
            </a:r>
            <a:r>
              <a:rPr lang="en-US" altLang="hu-HU" dirty="0" err="1"/>
              <a:t>vezetéséhez</a:t>
            </a:r>
            <a:r>
              <a:rPr lang="en-US" altLang="hu-HU" dirty="0"/>
              <a:t> </a:t>
            </a:r>
            <a:r>
              <a:rPr lang="en-US" altLang="hu-HU" dirty="0" err="1"/>
              <a:t>szükséges</a:t>
            </a:r>
            <a:r>
              <a:rPr lang="en-US" altLang="hu-HU" dirty="0"/>
              <a:t> </a:t>
            </a:r>
            <a:r>
              <a:rPr lang="en-US" altLang="hu-HU" dirty="0" err="1"/>
              <a:t>képességekké</a:t>
            </a:r>
            <a:r>
              <a:rPr lang="en-US" altLang="hu-HU" dirty="0"/>
              <a:t> </a:t>
            </a:r>
            <a:r>
              <a:rPr lang="en-US" altLang="hu-HU" dirty="0" err="1"/>
              <a:t>kellene</a:t>
            </a:r>
            <a:r>
              <a:rPr lang="en-US" altLang="hu-HU" dirty="0"/>
              <a:t> </a:t>
            </a:r>
            <a:r>
              <a:rPr lang="en-US" altLang="hu-HU" dirty="0" err="1"/>
              <a:t>konvertálni</a:t>
            </a:r>
            <a:r>
              <a:rPr lang="en-US" altLang="hu-HU" dirty="0"/>
              <a:t> - a </a:t>
            </a:r>
            <a:r>
              <a:rPr lang="en-US" altLang="hu-HU" dirty="0" err="1"/>
              <a:t>megközelítés</a:t>
            </a:r>
            <a:r>
              <a:rPr lang="en-US" altLang="hu-HU" dirty="0"/>
              <a:t> </a:t>
            </a:r>
            <a:r>
              <a:rPr lang="en-US" altLang="hu-HU" dirty="0" err="1"/>
              <a:t>inkább</a:t>
            </a:r>
            <a:r>
              <a:rPr lang="en-US" altLang="hu-HU" dirty="0"/>
              <a:t> </a:t>
            </a:r>
            <a:r>
              <a:rPr lang="en-US" altLang="hu-HU" dirty="0" err="1"/>
              <a:t>az</a:t>
            </a:r>
            <a:r>
              <a:rPr lang="en-US" altLang="hu-HU" dirty="0"/>
              <a:t> </a:t>
            </a:r>
            <a:r>
              <a:rPr lang="en-US" altLang="hu-HU" dirty="0" err="1"/>
              <a:t>egyén</a:t>
            </a:r>
            <a:r>
              <a:rPr lang="en-US" altLang="hu-HU" dirty="0"/>
              <a:t> </a:t>
            </a:r>
            <a:r>
              <a:rPr lang="en-US" altLang="hu-HU" dirty="0" err="1"/>
              <a:t>lényegi</a:t>
            </a:r>
            <a:r>
              <a:rPr lang="en-US" altLang="hu-HU" dirty="0"/>
              <a:t> </a:t>
            </a:r>
            <a:r>
              <a:rPr lang="en-US" altLang="hu-HU" dirty="0" err="1"/>
              <a:t>szabadságaira</a:t>
            </a:r>
            <a:r>
              <a:rPr lang="en-US" altLang="hu-HU" dirty="0"/>
              <a:t> </a:t>
            </a:r>
            <a:r>
              <a:rPr lang="en-US" altLang="hu-HU" dirty="0" err="1"/>
              <a:t>koncentrál</a:t>
            </a:r>
            <a:endParaRPr lang="en-US" dirty="0"/>
          </a:p>
        </p:txBody>
      </p:sp>
      <p:pic>
        <p:nvPicPr>
          <p:cNvPr id="8" name="Picture 4" descr="rawls jobbrol">
            <a:extLst>
              <a:ext uri="{FF2B5EF4-FFF2-40B4-BE49-F238E27FC236}">
                <a16:creationId xmlns:a16="http://schemas.microsoft.com/office/drawing/2014/main" id="{CE952D87-4FD0-41BF-84AF-9CC784D80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5496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FE41CD7-C0FE-4101-94BC-A3C1828949EB}"/>
              </a:ext>
            </a:extLst>
          </p:cNvPr>
          <p:cNvSpPr/>
          <p:nvPr/>
        </p:nvSpPr>
        <p:spPr>
          <a:xfrm>
            <a:off x="457200" y="5548360"/>
            <a:ext cx="789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Bajmócy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Zoltán –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Gébert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Judit –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Málovics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György (Szerk.): Helyi gazdaságfejlesztés a képességszemlélet alapján,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JATEPress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Szeged, 2017, 219*</a:t>
            </a:r>
            <a:endParaRPr lang="hu-HU" sz="16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A4FF32-6440-4965-B5DD-CB13BF453EED}"/>
              </a:ext>
            </a:extLst>
          </p:cNvPr>
          <p:cNvSpPr/>
          <p:nvPr/>
        </p:nvSpPr>
        <p:spPr>
          <a:xfrm>
            <a:off x="457200" y="6174724"/>
            <a:ext cx="7632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100" dirty="0">
                <a:solidFill>
                  <a:srgbClr val="000000"/>
                </a:solidFill>
                <a:latin typeface="Arial" panose="020B0604020202020204" pitchFamily="34" charset="0"/>
              </a:rPr>
              <a:t>Köves, Alexandra (2017) </a:t>
            </a:r>
            <a:r>
              <a:rPr lang="hu-HU" sz="1100" i="1" dirty="0">
                <a:solidFill>
                  <a:srgbClr val="000000"/>
                </a:solidFill>
                <a:latin typeface="Arial" panose="020B0604020202020204" pitchFamily="34" charset="0"/>
              </a:rPr>
              <a:t>Üveggyöngy a jóllét szolgálatában, avagy hogyan (ne) csináljunk helyi gazdaságfejlesztést.</a:t>
            </a:r>
            <a:r>
              <a:rPr lang="hu-HU" sz="1100" dirty="0">
                <a:solidFill>
                  <a:srgbClr val="000000"/>
                </a:solidFill>
                <a:latin typeface="Arial" panose="020B0604020202020204" pitchFamily="34" charset="0"/>
              </a:rPr>
              <a:t> Közgazdasági Szemle, 64 (11). pp. 1224-1228.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5700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Office-téma">
  <a:themeElements>
    <a:clrScheme name="Zöld–sárg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265</Words>
  <Application>Microsoft Office PowerPoint</Application>
  <PresentationFormat>Szélesvásznú</PresentationFormat>
  <Paragraphs>62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Adobe Garamond Pro Bold</vt:lpstr>
      <vt:lpstr>Arial</vt:lpstr>
      <vt:lpstr>Calibri</vt:lpstr>
      <vt:lpstr>Calibri Light</vt:lpstr>
      <vt:lpstr>Office-téma</vt:lpstr>
      <vt:lpstr>Várostervezés egy ökológiai közgazdász szemével</vt:lpstr>
      <vt:lpstr>PowerPoint-bemutató</vt:lpstr>
      <vt:lpstr>Beágyazottság</vt:lpstr>
      <vt:lpstr>Önmagáért való növekedés néhány következménye</vt:lpstr>
      <vt:lpstr>Megoldáskeresés a főáramon belül</vt:lpstr>
      <vt:lpstr>Legfontosabb kritikák</vt:lpstr>
      <vt:lpstr>Paradigmaváltás</vt:lpstr>
      <vt:lpstr>VÁROSTERVEZÉS</vt:lpstr>
      <vt:lpstr>KÉPESSÉG-SZEMLÉLET</vt:lpstr>
      <vt:lpstr>Decolonising the imaginary</vt:lpstr>
      <vt:lpstr>Köszönöm a megtisztelő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Várostervezés egy ökológiai közgazdász szemével</dc:title>
  <dc:creator>Szandra</dc:creator>
  <cp:lastModifiedBy>Szandra</cp:lastModifiedBy>
  <cp:revision>1</cp:revision>
  <dcterms:created xsi:type="dcterms:W3CDTF">2019-11-25T12:14:58Z</dcterms:created>
  <dcterms:modified xsi:type="dcterms:W3CDTF">2019-11-25T12:19:45Z</dcterms:modified>
</cp:coreProperties>
</file>